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56" r:id="rId3"/>
    <p:sldId id="257" r:id="rId4"/>
    <p:sldId id="260" r:id="rId5"/>
    <p:sldId id="3125" r:id="rId6"/>
    <p:sldId id="3126" r:id="rId7"/>
    <p:sldId id="277" r:id="rId8"/>
    <p:sldId id="3128" r:id="rId10"/>
    <p:sldId id="261" r:id="rId11"/>
    <p:sldId id="263" r:id="rId12"/>
    <p:sldId id="267" r:id="rId13"/>
    <p:sldId id="453" r:id="rId14"/>
    <p:sldId id="3114" r:id="rId15"/>
    <p:sldId id="258" r:id="rId16"/>
    <p:sldId id="264" r:id="rId17"/>
    <p:sldId id="1102" r:id="rId18"/>
    <p:sldId id="455" r:id="rId19"/>
    <p:sldId id="259" r:id="rId20"/>
    <p:sldId id="1086" r:id="rId21"/>
    <p:sldId id="271" r:id="rId22"/>
    <p:sldId id="468" r:id="rId23"/>
    <p:sldId id="3087" r:id="rId24"/>
    <p:sldId id="262" r:id="rId25"/>
  </p:sldIdLst>
  <p:sldSz cx="12192000" cy="6858000"/>
  <p:notesSz cx="6858000" cy="9144000"/>
  <p:embeddedFontLst>
    <p:embeddedFont>
      <p:font typeface="字体管家娜娜体" panose="00020600040101010101" charset="-122"/>
      <p:regular r:id="rId29"/>
    </p:embeddedFont>
    <p:embeddedFont>
      <p:font typeface="Calibri" panose="020F0502020204030204" pitchFamily="34" charset="0"/>
      <p:regular r:id="rId30"/>
      <p:bold r:id="rId31"/>
      <p:italic r:id="rId32"/>
      <p:boldItalic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7F89"/>
    <a:srgbClr val="A2633C"/>
    <a:srgbClr val="F9F9F9"/>
    <a:srgbClr val="6CA1AC"/>
    <a:srgbClr val="E4DBCC"/>
    <a:srgbClr val="BC774B"/>
    <a:srgbClr val="BBD4D9"/>
    <a:srgbClr val="CBA4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96" autoAdjust="0"/>
    <p:restoredTop sz="94660"/>
  </p:normalViewPr>
  <p:slideViewPr>
    <p:cSldViewPr snapToGrid="0" showGuides="1">
      <p:cViewPr>
        <p:scale>
          <a:sx n="66" d="100"/>
          <a:sy n="66" d="100"/>
        </p:scale>
        <p:origin x="1435" y="398"/>
      </p:cViewPr>
      <p:guideLst>
        <p:guide orient="horz" pos="2784"/>
        <p:guide pos="389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font" Target="fonts/font5.fntdata"/><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6E6B51-7070-47ED-99DC-F88B10BF974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D12E71-EC29-4B3B-A017-CF39A5A528A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9300F1A-4DC6-473D-8551-DD59A1B2DB0C}"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9300F1A-4DC6-473D-8551-DD59A1B2DB0C}"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9300F1A-4DC6-473D-8551-DD59A1B2DB0C}"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663434C-3952-4AF9-B8A5-FAF59321A86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FBD784-468D-43CE-8EE0-A34D50BA37B0}"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cs typeface="+mn-cs"/>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39300F1A-4DC6-473D-8551-DD59A1B2DB0C}"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6FBD784-468D-43CE-8EE0-A34D50BA37B0}" type="slidenum">
              <a:rPr kumimoji="0" lang="zh-CN" altLang="en-US" sz="1200" b="0" i="0" u="none" strike="noStrike" kern="1200" cap="none" spc="0" normalizeH="0" baseline="0" noProof="0" smtClean="0">
                <a:ln>
                  <a:noFill/>
                </a:ln>
                <a:solidFill>
                  <a:prstClr val="black"/>
                </a:solidFill>
                <a:effectLst/>
                <a:uLnTx/>
                <a:uFillTx/>
                <a:latin typeface="思源黑體 Medium" panose="020B0600000000000000" pitchFamily="34" charset="-128"/>
                <a:ea typeface="思源黑體 Medium" panose="020B0600000000000000" pitchFamily="34" charset="-128"/>
                <a:cs typeface="+mn-cs"/>
              </a:rPr>
            </a:fld>
            <a:endParaRPr kumimoji="0" lang="zh-CN" altLang="en-US" sz="1200" b="0" i="0" u="none" strike="noStrike" kern="1200" cap="none" spc="0" normalizeH="0" baseline="0" noProof="0" dirty="0">
              <a:ln>
                <a:noFill/>
              </a:ln>
              <a:solidFill>
                <a:prstClr val="black"/>
              </a:solidFill>
              <a:effectLst/>
              <a:uLnTx/>
              <a:uFillTx/>
              <a:latin typeface="思源黑體 Medium" panose="020B0600000000000000" pitchFamily="34" charset="-128"/>
              <a:ea typeface="思源黑體 Medium" panose="020B0600000000000000" pitchFamily="34" charset="-128"/>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6D302FD-8E63-4B9C-8F21-E8F43610B8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9D3352-A746-491B-B47C-21118BE016E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jpe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D302FD-8E63-4B9C-8F21-E8F43610B8D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9D3352-A746-491B-B47C-21118BE016E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10256" r="8955" b="7487"/>
          <a:stretch>
            <a:fillRect/>
          </a:stretch>
        </p:blipFill>
        <p:spPr>
          <a:xfrm rot="5400000" flipV="1">
            <a:off x="2667003" y="-2667001"/>
            <a:ext cx="6858000" cy="12192001"/>
          </a:xfrm>
          <a:prstGeom prst="rect">
            <a:avLst/>
          </a:prstGeom>
        </p:spPr>
      </p:pic>
      <p:sp>
        <p:nvSpPr>
          <p:cNvPr id="6" name="稻壳儿_答辩小姐姐作品_2"/>
          <p:cNvSpPr txBox="1"/>
          <p:nvPr/>
        </p:nvSpPr>
        <p:spPr>
          <a:xfrm>
            <a:off x="2311791" y="2328718"/>
            <a:ext cx="7568418" cy="1322070"/>
          </a:xfrm>
          <a:prstGeom prst="rect">
            <a:avLst/>
          </a:prstGeom>
          <a:noFill/>
        </p:spPr>
        <p:txBody>
          <a:bodyPr wrap="square" rtlCol="0">
            <a:spAutoFit/>
          </a:bodyPr>
          <a:lstStyle/>
          <a:p>
            <a:pPr algn="ctr"/>
            <a:r>
              <a:rPr lang="zh-CN" altLang="zh-CN" sz="8000" dirty="0">
                <a:gradFill>
                  <a:gsLst>
                    <a:gs pos="0">
                      <a:srgbClr val="4D7F89"/>
                    </a:gs>
                    <a:gs pos="100000">
                      <a:srgbClr val="A2633C"/>
                    </a:gs>
                  </a:gsLst>
                  <a:lin ang="0" scaled="0"/>
                </a:gradFill>
                <a:ea typeface="宋体" panose="02010600030101010101" pitchFamily="2" charset="-122"/>
                <a:cs typeface="+mn-ea"/>
                <a:sym typeface="+mn-lt"/>
              </a:rPr>
              <a:t>英语知识总结</a:t>
            </a:r>
            <a:r>
              <a:rPr lang="en-US" altLang="zh-CN" sz="8000" dirty="0">
                <a:gradFill>
                  <a:gsLst>
                    <a:gs pos="0">
                      <a:srgbClr val="4D7F89"/>
                    </a:gs>
                    <a:gs pos="100000">
                      <a:srgbClr val="A2633C"/>
                    </a:gs>
                  </a:gsLst>
                  <a:lin ang="0" scaled="0"/>
                </a:gradFill>
                <a:ea typeface="宋体" panose="02010600030101010101" pitchFamily="2" charset="-122"/>
                <a:cs typeface="+mn-ea"/>
                <a:sym typeface="+mn-lt"/>
              </a:rPr>
              <a:t>1</a:t>
            </a:r>
            <a:endParaRPr lang="en-US" altLang="zh-CN" sz="8000" dirty="0">
              <a:gradFill>
                <a:gsLst>
                  <a:gs pos="0">
                    <a:srgbClr val="4D7F89"/>
                  </a:gs>
                  <a:gs pos="100000">
                    <a:srgbClr val="A2633C"/>
                  </a:gs>
                </a:gsLst>
                <a:lin ang="0" scaled="0"/>
              </a:gradFill>
              <a:ea typeface="宋体" panose="02010600030101010101" pitchFamily="2" charset="-122"/>
              <a:cs typeface="+mn-ea"/>
              <a:sym typeface="+mn-lt"/>
            </a:endParaRPr>
          </a:p>
        </p:txBody>
      </p:sp>
      <p:sp>
        <p:nvSpPr>
          <p:cNvPr id="8" name="稻壳儿_答辩小姐姐作品_4"/>
          <p:cNvSpPr txBox="1"/>
          <p:nvPr/>
        </p:nvSpPr>
        <p:spPr>
          <a:xfrm>
            <a:off x="5065363" y="4912963"/>
            <a:ext cx="2061275" cy="368300"/>
          </a:xfrm>
          <a:prstGeom prst="rect">
            <a:avLst/>
          </a:prstGeom>
          <a:gradFill>
            <a:gsLst>
              <a:gs pos="0">
                <a:srgbClr val="4D7F89"/>
              </a:gs>
              <a:gs pos="100000">
                <a:srgbClr val="A2633C"/>
              </a:gs>
            </a:gsLst>
            <a:lin ang="3600000" scaled="0"/>
          </a:gradFill>
        </p:spPr>
        <p:txBody>
          <a:bodyPr wrap="square" rtlCol="0">
            <a:spAutoFit/>
          </a:bodyPr>
          <a:lstStyle/>
          <a:p>
            <a:pPr algn="ctr"/>
            <a:r>
              <a:rPr lang="zh-CN" altLang="en-US" dirty="0">
                <a:solidFill>
                  <a:schemeClr val="bg1"/>
                </a:solidFill>
                <a:cs typeface="+mn-ea"/>
                <a:sym typeface="+mn-lt"/>
              </a:rPr>
              <a:t>编辑：</a:t>
            </a:r>
            <a:r>
              <a:rPr lang="en-US" altLang="zh-CN" dirty="0">
                <a:solidFill>
                  <a:schemeClr val="bg1"/>
                </a:solidFill>
                <a:cs typeface="+mn-ea"/>
                <a:sym typeface="+mn-lt"/>
              </a:rPr>
              <a:t>amy</a:t>
            </a:r>
            <a:endParaRPr lang="en-US" altLang="zh-CN" dirty="0">
              <a:solidFill>
                <a:schemeClr val="bg1"/>
              </a:solidFill>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稻壳儿_答辩小姐姐作品_1"/>
          <p:cNvSpPr/>
          <p:nvPr/>
        </p:nvSpPr>
        <p:spPr>
          <a:xfrm>
            <a:off x="313267" y="275303"/>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6" name="稻壳儿_答辩小姐姐作品_2"/>
          <p:cNvCxnSpPr/>
          <p:nvPr/>
        </p:nvCxnSpPr>
        <p:spPr>
          <a:xfrm>
            <a:off x="1726347" y="3533175"/>
            <a:ext cx="8153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稻壳儿_答辩小姐姐作品_3"/>
          <p:cNvSpPr/>
          <p:nvPr/>
        </p:nvSpPr>
        <p:spPr>
          <a:xfrm>
            <a:off x="1122877" y="2931680"/>
            <a:ext cx="1206939" cy="1206939"/>
          </a:xfrm>
          <a:prstGeom prst="ellipse">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稻壳儿_答辩小姐姐作品_4"/>
          <p:cNvSpPr/>
          <p:nvPr/>
        </p:nvSpPr>
        <p:spPr>
          <a:xfrm>
            <a:off x="3781842" y="3371140"/>
            <a:ext cx="324070" cy="324070"/>
          </a:xfrm>
          <a:prstGeom prst="ellipse">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稻壳儿_答辩小姐姐作品_5"/>
          <p:cNvSpPr/>
          <p:nvPr/>
        </p:nvSpPr>
        <p:spPr>
          <a:xfrm>
            <a:off x="6101709" y="3371140"/>
            <a:ext cx="324070" cy="324070"/>
          </a:xfrm>
          <a:prstGeom prst="ellipse">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稻壳儿_答辩小姐姐作品_6"/>
          <p:cNvSpPr/>
          <p:nvPr/>
        </p:nvSpPr>
        <p:spPr>
          <a:xfrm>
            <a:off x="8097506" y="3371140"/>
            <a:ext cx="324070" cy="324070"/>
          </a:xfrm>
          <a:prstGeom prst="ellipse">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稻壳儿_答辩小姐姐作品_7"/>
          <p:cNvSpPr/>
          <p:nvPr/>
        </p:nvSpPr>
        <p:spPr>
          <a:xfrm>
            <a:off x="3283156" y="2700359"/>
            <a:ext cx="1321442" cy="40011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20" name="稻壳儿_答辩小姐姐作品_8"/>
          <p:cNvSpPr/>
          <p:nvPr/>
        </p:nvSpPr>
        <p:spPr>
          <a:xfrm flipH="1">
            <a:off x="3032748" y="3970818"/>
            <a:ext cx="1817383"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400" dirty="0">
                <a:solidFill>
                  <a:schemeClr val="tx1">
                    <a:lumMod val="65000"/>
                    <a:lumOff val="35000"/>
                  </a:schemeClr>
                </a:solidFill>
                <a:cs typeface="+mn-ea"/>
                <a:sym typeface="+mn-lt"/>
              </a:rPr>
              <a:t>请在此处输入您的替换文字请在此处输入您的替换文字</a:t>
            </a:r>
            <a:endParaRPr lang="en-US" altLang="zh-CN" sz="1400" dirty="0">
              <a:solidFill>
                <a:schemeClr val="tx1">
                  <a:lumMod val="65000"/>
                  <a:lumOff val="35000"/>
                </a:schemeClr>
              </a:solidFill>
              <a:cs typeface="+mn-ea"/>
              <a:sym typeface="+mn-lt"/>
            </a:endParaRPr>
          </a:p>
        </p:txBody>
      </p:sp>
      <p:sp>
        <p:nvSpPr>
          <p:cNvPr id="21" name="稻壳儿_答辩小姐姐作品_9"/>
          <p:cNvSpPr/>
          <p:nvPr/>
        </p:nvSpPr>
        <p:spPr>
          <a:xfrm>
            <a:off x="7592277" y="2697267"/>
            <a:ext cx="1321442" cy="40011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22" name="稻壳儿_答辩小姐姐作品_10"/>
          <p:cNvSpPr/>
          <p:nvPr/>
        </p:nvSpPr>
        <p:spPr>
          <a:xfrm flipH="1">
            <a:off x="7341869" y="3967726"/>
            <a:ext cx="1817383"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400" dirty="0">
                <a:solidFill>
                  <a:schemeClr val="tx1">
                    <a:lumMod val="65000"/>
                    <a:lumOff val="35000"/>
                  </a:schemeClr>
                </a:solidFill>
                <a:cs typeface="+mn-ea"/>
                <a:sym typeface="+mn-lt"/>
              </a:rPr>
              <a:t>请在此处输入您的替换文字请在此处输入您的替换文字</a:t>
            </a:r>
            <a:endParaRPr lang="en-US" altLang="zh-CN" sz="1400" dirty="0">
              <a:solidFill>
                <a:schemeClr val="tx1">
                  <a:lumMod val="65000"/>
                  <a:lumOff val="35000"/>
                </a:schemeClr>
              </a:solidFill>
              <a:cs typeface="+mn-ea"/>
              <a:sym typeface="+mn-lt"/>
            </a:endParaRPr>
          </a:p>
        </p:txBody>
      </p:sp>
      <p:sp>
        <p:nvSpPr>
          <p:cNvPr id="23" name="稻壳儿_答辩小姐姐作品_11"/>
          <p:cNvSpPr/>
          <p:nvPr/>
        </p:nvSpPr>
        <p:spPr>
          <a:xfrm flipH="1">
            <a:off x="5352615" y="2075909"/>
            <a:ext cx="1817383"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400" dirty="0">
                <a:solidFill>
                  <a:schemeClr val="tx1">
                    <a:lumMod val="65000"/>
                    <a:lumOff val="35000"/>
                  </a:schemeClr>
                </a:solidFill>
                <a:cs typeface="+mn-ea"/>
                <a:sym typeface="+mn-lt"/>
              </a:rPr>
              <a:t>请在此处输入您的替换文字请在此处输入您的替换文字</a:t>
            </a:r>
            <a:endParaRPr lang="en-US" altLang="zh-CN" sz="1400" dirty="0">
              <a:solidFill>
                <a:schemeClr val="tx1">
                  <a:lumMod val="65000"/>
                  <a:lumOff val="35000"/>
                </a:schemeClr>
              </a:solidFill>
              <a:cs typeface="+mn-ea"/>
              <a:sym typeface="+mn-lt"/>
            </a:endParaRPr>
          </a:p>
        </p:txBody>
      </p:sp>
      <p:sp>
        <p:nvSpPr>
          <p:cNvPr id="24" name="稻壳儿_答辩小姐姐作品_12"/>
          <p:cNvSpPr/>
          <p:nvPr/>
        </p:nvSpPr>
        <p:spPr>
          <a:xfrm>
            <a:off x="5603023" y="4220249"/>
            <a:ext cx="1321442" cy="40011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20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pic>
        <p:nvPicPr>
          <p:cNvPr id="27" name="稻壳儿_答辩小姐姐作品_13" descr="调色板"/>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23170" y="3129999"/>
            <a:ext cx="806352" cy="806352"/>
          </a:xfrm>
          <a:prstGeom prst="rect">
            <a:avLst/>
          </a:prstGeom>
        </p:spPr>
      </p:pic>
      <p:sp>
        <p:nvSpPr>
          <p:cNvPr id="28" name="稻壳儿_答辩小姐姐作品_14"/>
          <p:cNvSpPr/>
          <p:nvPr/>
        </p:nvSpPr>
        <p:spPr>
          <a:xfrm>
            <a:off x="9862184" y="2929705"/>
            <a:ext cx="1206939" cy="1206939"/>
          </a:xfrm>
          <a:prstGeom prst="ellipse">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9" name="稻壳儿_答辩小姐姐作品_15" descr="调色板"/>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62477" y="3128024"/>
            <a:ext cx="806352" cy="806352"/>
          </a:xfrm>
          <a:prstGeom prst="rect">
            <a:avLst/>
          </a:prstGeom>
        </p:spPr>
      </p:pic>
      <p:grpSp>
        <p:nvGrpSpPr>
          <p:cNvPr id="30" name="稻壳儿_答辩小姐姐作品_16"/>
          <p:cNvGrpSpPr/>
          <p:nvPr/>
        </p:nvGrpSpPr>
        <p:grpSpPr>
          <a:xfrm>
            <a:off x="4058860" y="713275"/>
            <a:ext cx="4074281" cy="461665"/>
            <a:chOff x="3866082" y="713275"/>
            <a:chExt cx="4074281" cy="461665"/>
          </a:xfrm>
        </p:grpSpPr>
        <p:cxnSp>
          <p:nvCxnSpPr>
            <p:cNvPr id="31" name="直接连接符 30"/>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29" name="稻壳儿_答辩小姐姐作品_2"/>
          <p:cNvSpPr/>
          <p:nvPr/>
        </p:nvSpPr>
        <p:spPr>
          <a:xfrm>
            <a:off x="1733818" y="2023038"/>
            <a:ext cx="870489" cy="863600"/>
          </a:xfrm>
          <a:prstGeom prst="roundRect">
            <a:avLst/>
          </a:prstGeom>
          <a:noFill/>
          <a:ln w="25400">
            <a:solidFill>
              <a:srgbClr val="A2633C">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chemeClr val="bg2">
                  <a:lumMod val="25000"/>
                </a:schemeClr>
              </a:solidFill>
              <a:effectLst/>
              <a:uLnTx/>
              <a:uFillTx/>
              <a:cs typeface="+mn-ea"/>
              <a:sym typeface="+mn-lt"/>
            </a:endParaRPr>
          </a:p>
        </p:txBody>
      </p:sp>
      <p:sp>
        <p:nvSpPr>
          <p:cNvPr id="14" name="稻壳儿_答辩小姐姐作品_3"/>
          <p:cNvSpPr/>
          <p:nvPr/>
        </p:nvSpPr>
        <p:spPr>
          <a:xfrm>
            <a:off x="1733818" y="3174710"/>
            <a:ext cx="870489" cy="863600"/>
          </a:xfrm>
          <a:prstGeom prst="roundRect">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chemeClr val="bg2">
                  <a:lumMod val="25000"/>
                </a:schemeClr>
              </a:solidFill>
              <a:effectLst/>
              <a:uLnTx/>
              <a:uFillTx/>
              <a:cs typeface="+mn-ea"/>
              <a:sym typeface="+mn-lt"/>
            </a:endParaRPr>
          </a:p>
        </p:txBody>
      </p:sp>
      <p:sp>
        <p:nvSpPr>
          <p:cNvPr id="15" name="稻壳儿_答辩小姐姐作品_4"/>
          <p:cNvSpPr/>
          <p:nvPr/>
        </p:nvSpPr>
        <p:spPr>
          <a:xfrm>
            <a:off x="1733818" y="4326383"/>
            <a:ext cx="870489" cy="863600"/>
          </a:xfrm>
          <a:prstGeom prst="roundRect">
            <a:avLst/>
          </a:prstGeom>
          <a:noFill/>
          <a:ln w="25400">
            <a:solidFill>
              <a:srgbClr val="A2633C">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900" b="0" i="0" u="none" strike="noStrike" kern="1200" cap="none" spc="0" normalizeH="0" baseline="0" noProof="0">
              <a:ln>
                <a:noFill/>
              </a:ln>
              <a:solidFill>
                <a:schemeClr val="bg2">
                  <a:lumMod val="25000"/>
                </a:schemeClr>
              </a:solidFill>
              <a:effectLst/>
              <a:uLnTx/>
              <a:uFillTx/>
              <a:cs typeface="+mn-ea"/>
              <a:sym typeface="+mn-lt"/>
            </a:endParaRPr>
          </a:p>
        </p:txBody>
      </p:sp>
      <p:grpSp>
        <p:nvGrpSpPr>
          <p:cNvPr id="17" name="稻壳儿_答辩小姐姐作品_5"/>
          <p:cNvGrpSpPr/>
          <p:nvPr/>
        </p:nvGrpSpPr>
        <p:grpSpPr>
          <a:xfrm>
            <a:off x="3154164" y="2069347"/>
            <a:ext cx="7805690" cy="849905"/>
            <a:chOff x="2508704" y="4211187"/>
            <a:chExt cx="7805690" cy="849905"/>
          </a:xfrm>
        </p:grpSpPr>
        <p:sp>
          <p:nvSpPr>
            <p:cNvPr id="18" name="文本框 27"/>
            <p:cNvSpPr txBox="1"/>
            <p:nvPr/>
          </p:nvSpPr>
          <p:spPr>
            <a:xfrm>
              <a:off x="2508704" y="4211187"/>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0" name="文本框 28"/>
            <p:cNvSpPr txBox="1"/>
            <p:nvPr/>
          </p:nvSpPr>
          <p:spPr>
            <a:xfrm>
              <a:off x="2508704" y="4671562"/>
              <a:ext cx="7805690" cy="38953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6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600" b="0" i="0" u="none" strike="noStrike" kern="1200" cap="none" spc="0" normalizeH="0" baseline="0" noProof="0" dirty="0">
                <a:ln>
                  <a:noFill/>
                </a:ln>
                <a:solidFill>
                  <a:schemeClr val="bg2">
                    <a:lumMod val="25000"/>
                  </a:schemeClr>
                </a:solidFill>
                <a:effectLst/>
                <a:uLnTx/>
                <a:uFillTx/>
                <a:cs typeface="+mn-ea"/>
                <a:sym typeface="+mn-lt"/>
              </a:endParaRPr>
            </a:p>
          </p:txBody>
        </p:sp>
      </p:grpSp>
      <p:grpSp>
        <p:nvGrpSpPr>
          <p:cNvPr id="21" name="稻壳儿_答辩小姐姐作品_6"/>
          <p:cNvGrpSpPr/>
          <p:nvPr/>
        </p:nvGrpSpPr>
        <p:grpSpPr>
          <a:xfrm>
            <a:off x="3154164" y="3179327"/>
            <a:ext cx="7691318" cy="849905"/>
            <a:chOff x="2508704" y="4211187"/>
            <a:chExt cx="7691318" cy="849905"/>
          </a:xfrm>
        </p:grpSpPr>
        <p:sp>
          <p:nvSpPr>
            <p:cNvPr id="22" name="文本框 27"/>
            <p:cNvSpPr txBox="1"/>
            <p:nvPr/>
          </p:nvSpPr>
          <p:spPr>
            <a:xfrm>
              <a:off x="2508704" y="4211187"/>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3" name="文本框 28"/>
            <p:cNvSpPr txBox="1"/>
            <p:nvPr/>
          </p:nvSpPr>
          <p:spPr>
            <a:xfrm>
              <a:off x="2508704" y="4671562"/>
              <a:ext cx="7691318" cy="38953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6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600" b="0" i="0" u="none" strike="noStrike" kern="1200" cap="none" spc="0" normalizeH="0" baseline="0" noProof="0" dirty="0">
                <a:ln>
                  <a:noFill/>
                </a:ln>
                <a:solidFill>
                  <a:schemeClr val="bg2">
                    <a:lumMod val="25000"/>
                  </a:schemeClr>
                </a:solidFill>
                <a:effectLst/>
                <a:uLnTx/>
                <a:uFillTx/>
                <a:cs typeface="+mn-ea"/>
                <a:sym typeface="+mn-lt"/>
              </a:endParaRPr>
            </a:p>
          </p:txBody>
        </p:sp>
      </p:grpSp>
      <p:grpSp>
        <p:nvGrpSpPr>
          <p:cNvPr id="24" name="稻壳儿_答辩小姐姐作品_7"/>
          <p:cNvGrpSpPr/>
          <p:nvPr/>
        </p:nvGrpSpPr>
        <p:grpSpPr>
          <a:xfrm>
            <a:off x="3154164" y="4289307"/>
            <a:ext cx="7691318" cy="849905"/>
            <a:chOff x="2508704" y="4211187"/>
            <a:chExt cx="7691318" cy="849905"/>
          </a:xfrm>
        </p:grpSpPr>
        <p:sp>
          <p:nvSpPr>
            <p:cNvPr id="25" name="文本框 27"/>
            <p:cNvSpPr txBox="1"/>
            <p:nvPr/>
          </p:nvSpPr>
          <p:spPr>
            <a:xfrm>
              <a:off x="2508704" y="4211187"/>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6" name="文本框 28"/>
            <p:cNvSpPr txBox="1"/>
            <p:nvPr/>
          </p:nvSpPr>
          <p:spPr>
            <a:xfrm>
              <a:off x="2508704" y="4671562"/>
              <a:ext cx="7691318" cy="38953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6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600" b="0" i="0" u="none" strike="noStrike" kern="1200" cap="none" spc="0" normalizeH="0" baseline="0" noProof="0" dirty="0">
                <a:ln>
                  <a:noFill/>
                </a:ln>
                <a:solidFill>
                  <a:schemeClr val="bg2">
                    <a:lumMod val="25000"/>
                  </a:schemeClr>
                </a:solidFill>
                <a:effectLst/>
                <a:uLnTx/>
                <a:uFillTx/>
                <a:cs typeface="+mn-ea"/>
                <a:sym typeface="+mn-lt"/>
              </a:endParaRPr>
            </a:p>
          </p:txBody>
        </p:sp>
      </p:grpSp>
      <p:cxnSp>
        <p:nvCxnSpPr>
          <p:cNvPr id="27" name="稻壳儿_答辩小姐姐作品_8"/>
          <p:cNvCxnSpPr/>
          <p:nvPr/>
        </p:nvCxnSpPr>
        <p:spPr>
          <a:xfrm>
            <a:off x="822960" y="5773348"/>
            <a:ext cx="10715625" cy="0"/>
          </a:xfrm>
          <a:prstGeom prst="line">
            <a:avLst/>
          </a:prstGeom>
          <a:ln>
            <a:solidFill>
              <a:srgbClr val="A2633C">
                <a:alpha val="70000"/>
              </a:srgbClr>
            </a:solidFill>
            <a:prstDash val="sysDash"/>
          </a:ln>
        </p:spPr>
        <p:style>
          <a:lnRef idx="1">
            <a:schemeClr val="accent1"/>
          </a:lnRef>
          <a:fillRef idx="0">
            <a:schemeClr val="accent1"/>
          </a:fillRef>
          <a:effectRef idx="0">
            <a:schemeClr val="accent1"/>
          </a:effectRef>
          <a:fontRef idx="minor">
            <a:schemeClr val="tx1"/>
          </a:fontRef>
        </p:style>
      </p:cxnSp>
      <p:grpSp>
        <p:nvGrpSpPr>
          <p:cNvPr id="37" name="稻壳儿_答辩小姐姐作品_9"/>
          <p:cNvGrpSpPr/>
          <p:nvPr/>
        </p:nvGrpSpPr>
        <p:grpSpPr>
          <a:xfrm>
            <a:off x="4058860" y="713275"/>
            <a:ext cx="4074281" cy="461665"/>
            <a:chOff x="3866082" y="713275"/>
            <a:chExt cx="4074281" cy="461665"/>
          </a:xfrm>
        </p:grpSpPr>
        <p:cxnSp>
          <p:nvCxnSpPr>
            <p:cNvPr id="38" name="直接连接符 37"/>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8" name="稻壳儿_答辩小姐姐作品_2"/>
          <p:cNvSpPr txBox="1"/>
          <p:nvPr/>
        </p:nvSpPr>
        <p:spPr>
          <a:xfrm>
            <a:off x="1198765" y="1947294"/>
            <a:ext cx="1813126" cy="896743"/>
          </a:xfrm>
          <a:prstGeom prst="rect">
            <a:avLst/>
          </a:prstGeom>
          <a:ln w="12700">
            <a:miter lim="400000"/>
          </a:ln>
        </p:spPr>
        <p:txBody>
          <a:bodyPr wrap="square" lIns="0" tIns="0" rIns="0" bIns="0">
            <a:normAutofit/>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a:t>
            </a:r>
            <a:endParaRPr kumimoji="0" lang="zh-CN" altLang="en-US" sz="16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3" name="稻壳儿_答辩小姐姐作品_3"/>
          <p:cNvSpPr/>
          <p:nvPr/>
        </p:nvSpPr>
        <p:spPr>
          <a:xfrm flipV="1">
            <a:off x="6114739" y="3752604"/>
            <a:ext cx="4009411" cy="838979"/>
          </a:xfrm>
          <a:prstGeom prst="line">
            <a:avLst/>
          </a:prstGeom>
          <a:ln w="3175">
            <a:solidFill>
              <a:srgbClr val="A2633C">
                <a:alpha val="40000"/>
              </a:srgbClr>
            </a:solidFill>
            <a:miter lim="4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4" name="稻壳儿_答辩小姐姐作品_4"/>
          <p:cNvSpPr/>
          <p:nvPr/>
        </p:nvSpPr>
        <p:spPr>
          <a:xfrm flipV="1">
            <a:off x="6114040" y="3752604"/>
            <a:ext cx="2005405" cy="838980"/>
          </a:xfrm>
          <a:prstGeom prst="line">
            <a:avLst/>
          </a:prstGeom>
          <a:ln w="3175">
            <a:solidFill>
              <a:srgbClr val="A2633C">
                <a:alpha val="40000"/>
              </a:srgbClr>
            </a:solidFill>
            <a:miter lim="4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5" name="稻壳儿_答辩小姐姐作品_5"/>
          <p:cNvSpPr/>
          <p:nvPr/>
        </p:nvSpPr>
        <p:spPr>
          <a:xfrm flipH="1" flipV="1">
            <a:off x="4110033" y="3752604"/>
            <a:ext cx="1999256" cy="838979"/>
          </a:xfrm>
          <a:prstGeom prst="line">
            <a:avLst/>
          </a:prstGeom>
          <a:ln w="3175">
            <a:solidFill>
              <a:srgbClr val="A2633C">
                <a:alpha val="40000"/>
              </a:srgbClr>
            </a:solidFill>
            <a:miter lim="4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6" name="稻壳儿_答辩小姐姐作品_6"/>
          <p:cNvSpPr/>
          <p:nvPr/>
        </p:nvSpPr>
        <p:spPr>
          <a:xfrm flipH="1" flipV="1">
            <a:off x="2105328" y="3752604"/>
            <a:ext cx="4009412" cy="838979"/>
          </a:xfrm>
          <a:prstGeom prst="line">
            <a:avLst/>
          </a:prstGeom>
          <a:ln w="3175">
            <a:solidFill>
              <a:srgbClr val="A2633C">
                <a:alpha val="40000"/>
              </a:srgbClr>
            </a:solidFill>
            <a:miter lim="4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7" name="稻壳儿_答辩小姐姐作品_7"/>
          <p:cNvSpPr/>
          <p:nvPr/>
        </p:nvSpPr>
        <p:spPr>
          <a:xfrm flipV="1">
            <a:off x="6114739" y="3752604"/>
            <a:ext cx="1" cy="838980"/>
          </a:xfrm>
          <a:prstGeom prst="line">
            <a:avLst/>
          </a:prstGeom>
          <a:ln w="3175">
            <a:solidFill>
              <a:srgbClr val="A2633C">
                <a:alpha val="40000"/>
              </a:srgbClr>
            </a:solidFill>
            <a:miter lim="4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8" name="稻壳儿_答辩小姐姐作品_8"/>
          <p:cNvSpPr/>
          <p:nvPr/>
        </p:nvSpPr>
        <p:spPr>
          <a:xfrm>
            <a:off x="1311112" y="3109213"/>
            <a:ext cx="1590476" cy="635001"/>
          </a:xfrm>
          <a:prstGeom prst="roundRect">
            <a:avLst>
              <a:gd name="adj" fmla="val 5284"/>
            </a:avLst>
          </a:prstGeom>
          <a:solidFill>
            <a:srgbClr val="4D7F89"/>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endParaRPr kumimoji="0" lang="zh-CN" altLang="en-US" sz="1800" b="1" i="0" u="none" strike="noStrike" kern="1200" cap="none" spc="0" normalizeH="0" baseline="0" noProof="0" dirty="0">
              <a:ln>
                <a:noFill/>
              </a:ln>
              <a:solidFill>
                <a:schemeClr val="bg1"/>
              </a:solidFill>
              <a:effectLst/>
              <a:uLnTx/>
              <a:uFillTx/>
              <a:cs typeface="+mn-ea"/>
              <a:sym typeface="+mn-lt"/>
            </a:endParaRPr>
          </a:p>
        </p:txBody>
      </p:sp>
      <p:sp>
        <p:nvSpPr>
          <p:cNvPr id="19" name="稻壳儿_答辩小姐姐作品_9"/>
          <p:cNvSpPr/>
          <p:nvPr/>
        </p:nvSpPr>
        <p:spPr>
          <a:xfrm>
            <a:off x="3312737" y="3109214"/>
            <a:ext cx="1590476" cy="635001"/>
          </a:xfrm>
          <a:prstGeom prst="roundRect">
            <a:avLst>
              <a:gd name="adj" fmla="val 5284"/>
            </a:avLst>
          </a:prstGeom>
          <a:solidFill>
            <a:srgbClr val="4D7F89"/>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endParaRPr kumimoji="0" lang="zh-CN" altLang="en-US" sz="1800" b="1" i="0" u="none" strike="noStrike" kern="1200" cap="none" spc="0" normalizeH="0" baseline="0" noProof="0" dirty="0">
              <a:ln>
                <a:noFill/>
              </a:ln>
              <a:solidFill>
                <a:schemeClr val="bg1"/>
              </a:solidFill>
              <a:effectLst/>
              <a:uLnTx/>
              <a:uFillTx/>
              <a:cs typeface="+mn-ea"/>
              <a:sym typeface="+mn-lt"/>
            </a:endParaRPr>
          </a:p>
        </p:txBody>
      </p:sp>
      <p:sp>
        <p:nvSpPr>
          <p:cNvPr id="20" name="稻壳儿_答辩小姐姐作品_10"/>
          <p:cNvSpPr/>
          <p:nvPr/>
        </p:nvSpPr>
        <p:spPr>
          <a:xfrm>
            <a:off x="5315560" y="3109214"/>
            <a:ext cx="1590477" cy="635001"/>
          </a:xfrm>
          <a:prstGeom prst="roundRect">
            <a:avLst>
              <a:gd name="adj" fmla="val 5284"/>
            </a:avLst>
          </a:prstGeom>
          <a:solidFill>
            <a:srgbClr val="4D7F89"/>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endParaRPr kumimoji="0" lang="zh-CN" altLang="en-US" sz="1800" b="1" i="0" u="none" strike="noStrike" kern="1200" cap="none" spc="0" normalizeH="0" baseline="0" noProof="0" dirty="0">
              <a:ln>
                <a:noFill/>
              </a:ln>
              <a:solidFill>
                <a:schemeClr val="bg1"/>
              </a:solidFill>
              <a:effectLst/>
              <a:uLnTx/>
              <a:uFillTx/>
              <a:cs typeface="+mn-ea"/>
              <a:sym typeface="+mn-lt"/>
            </a:endParaRPr>
          </a:p>
        </p:txBody>
      </p:sp>
      <p:sp>
        <p:nvSpPr>
          <p:cNvPr id="21" name="稻壳儿_答辩小姐姐作品_11"/>
          <p:cNvSpPr/>
          <p:nvPr/>
        </p:nvSpPr>
        <p:spPr>
          <a:xfrm>
            <a:off x="7329044" y="3109214"/>
            <a:ext cx="1590477" cy="635001"/>
          </a:xfrm>
          <a:prstGeom prst="roundRect">
            <a:avLst>
              <a:gd name="adj" fmla="val 5284"/>
            </a:avLst>
          </a:prstGeom>
          <a:solidFill>
            <a:srgbClr val="4D7F89"/>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endParaRPr kumimoji="0" lang="zh-CN" altLang="en-US" sz="1800" b="1" i="0" u="none" strike="noStrike" kern="1200" cap="none" spc="0" normalizeH="0" baseline="0" noProof="0" dirty="0">
              <a:ln>
                <a:noFill/>
              </a:ln>
              <a:solidFill>
                <a:schemeClr val="bg1"/>
              </a:solidFill>
              <a:effectLst/>
              <a:uLnTx/>
              <a:uFillTx/>
              <a:cs typeface="+mn-ea"/>
              <a:sym typeface="+mn-lt"/>
            </a:endParaRPr>
          </a:p>
        </p:txBody>
      </p:sp>
      <p:sp>
        <p:nvSpPr>
          <p:cNvPr id="22" name="稻壳儿_答辩小姐姐作品_12"/>
          <p:cNvSpPr/>
          <p:nvPr/>
        </p:nvSpPr>
        <p:spPr>
          <a:xfrm>
            <a:off x="9328914" y="3108755"/>
            <a:ext cx="1590476" cy="635001"/>
          </a:xfrm>
          <a:prstGeom prst="roundRect">
            <a:avLst>
              <a:gd name="adj" fmla="val 5284"/>
            </a:avLst>
          </a:prstGeom>
          <a:solidFill>
            <a:srgbClr val="4D7F89"/>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endParaRPr kumimoji="0" lang="zh-CN" altLang="en-US" sz="1800" b="1" i="0" u="none" strike="noStrike" kern="1200" cap="none" spc="0" normalizeH="0" baseline="0" noProof="0" dirty="0">
              <a:ln>
                <a:noFill/>
              </a:ln>
              <a:solidFill>
                <a:schemeClr val="bg1"/>
              </a:solidFill>
              <a:effectLst/>
              <a:uLnTx/>
              <a:uFillTx/>
              <a:cs typeface="+mn-ea"/>
              <a:sym typeface="+mn-lt"/>
            </a:endParaRPr>
          </a:p>
        </p:txBody>
      </p:sp>
      <p:sp>
        <p:nvSpPr>
          <p:cNvPr id="11" name="稻壳儿_答辩小姐姐作品_13"/>
          <p:cNvSpPr/>
          <p:nvPr/>
        </p:nvSpPr>
        <p:spPr>
          <a:xfrm>
            <a:off x="3229060" y="1922915"/>
            <a:ext cx="1778034" cy="722019"/>
          </a:xfrm>
          <a:prstGeom prst="rect">
            <a:avLst/>
          </a:prstGeom>
          <a:ln w="12700">
            <a:miter lim="400000"/>
          </a:ln>
        </p:spPr>
        <p:txBody>
          <a:bodyPr wrap="square" lIns="0" tIns="0" rIns="0" bIns="0">
            <a:noAutofit/>
          </a:bodyPr>
          <a:lstStyle/>
          <a:p>
            <a:pPr marL="0" marR="0" lvl="0" indent="0" algn="ctr" defTabSz="914400" rtl="0" eaLnBrk="1" fontAlgn="auto" latinLnBrk="0" hangingPunct="1">
              <a:lnSpc>
                <a:spcPct val="120000"/>
              </a:lnSpc>
              <a:spcBef>
                <a:spcPts val="0"/>
              </a:spcBef>
              <a:spcAft>
                <a:spcPts val="0"/>
              </a:spcAft>
              <a:buClrTx/>
              <a:buSzTx/>
              <a:buFontTx/>
              <a:buNone/>
              <a:defRPr sz="1800">
                <a:solidFill>
                  <a:srgbClr val="000000"/>
                </a:solidFill>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a:t>
            </a:r>
            <a:endParaRPr kumimoji="0" lang="zh-CN" altLang="en-US" sz="16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2" name="稻壳儿_答辩小姐姐作品_14"/>
          <p:cNvSpPr/>
          <p:nvPr/>
        </p:nvSpPr>
        <p:spPr>
          <a:xfrm>
            <a:off x="5231085" y="1922915"/>
            <a:ext cx="1778034" cy="722019"/>
          </a:xfrm>
          <a:prstGeom prst="rect">
            <a:avLst/>
          </a:prstGeom>
          <a:ln w="12700">
            <a:miter lim="400000"/>
          </a:ln>
        </p:spPr>
        <p:txBody>
          <a:bodyPr wrap="square" lIns="0" tIns="0" rIns="0" bIns="0">
            <a:noAutofit/>
          </a:bodyPr>
          <a:lstStyle/>
          <a:p>
            <a:pPr marL="0" marR="0" lvl="0" indent="0" algn="ctr" defTabSz="914400" rtl="0" eaLnBrk="1" fontAlgn="auto" latinLnBrk="0" hangingPunct="1">
              <a:lnSpc>
                <a:spcPct val="120000"/>
              </a:lnSpc>
              <a:spcBef>
                <a:spcPts val="0"/>
              </a:spcBef>
              <a:spcAft>
                <a:spcPts val="0"/>
              </a:spcAft>
              <a:buClrTx/>
              <a:buSzTx/>
              <a:buFontTx/>
              <a:buNone/>
              <a:defRPr sz="1800">
                <a:solidFill>
                  <a:srgbClr val="000000"/>
                </a:solidFill>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a:t>
            </a:r>
            <a:endParaRPr kumimoji="0" lang="zh-CN" altLang="en-US" sz="16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3" name="稻壳儿_答辩小姐姐作品_15"/>
          <p:cNvSpPr/>
          <p:nvPr/>
        </p:nvSpPr>
        <p:spPr>
          <a:xfrm>
            <a:off x="7233109" y="1922915"/>
            <a:ext cx="1778034" cy="722019"/>
          </a:xfrm>
          <a:prstGeom prst="rect">
            <a:avLst/>
          </a:prstGeom>
          <a:ln w="12700">
            <a:miter lim="400000"/>
          </a:ln>
        </p:spPr>
        <p:txBody>
          <a:bodyPr wrap="square" lIns="0" tIns="0" rIns="0" bIns="0">
            <a:noAutofit/>
          </a:bodyPr>
          <a:lstStyle/>
          <a:p>
            <a:pPr marL="0" marR="0" lvl="0" indent="0" algn="ctr" defTabSz="914400" rtl="0" eaLnBrk="1" fontAlgn="auto" latinLnBrk="0" hangingPunct="1">
              <a:lnSpc>
                <a:spcPct val="120000"/>
              </a:lnSpc>
              <a:spcBef>
                <a:spcPts val="0"/>
              </a:spcBef>
              <a:spcAft>
                <a:spcPts val="0"/>
              </a:spcAft>
              <a:buClrTx/>
              <a:buSzTx/>
              <a:buFontTx/>
              <a:buNone/>
              <a:defRPr sz="1800">
                <a:solidFill>
                  <a:srgbClr val="000000"/>
                </a:solidFill>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a:t>
            </a:r>
            <a:endParaRPr kumimoji="0" lang="zh-CN" altLang="en-US" sz="16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4" name="稻壳儿_答辩小姐姐作品_16"/>
          <p:cNvSpPr/>
          <p:nvPr/>
        </p:nvSpPr>
        <p:spPr>
          <a:xfrm>
            <a:off x="9235133" y="1922915"/>
            <a:ext cx="1778034" cy="722019"/>
          </a:xfrm>
          <a:prstGeom prst="rect">
            <a:avLst/>
          </a:prstGeom>
          <a:ln w="12700">
            <a:miter lim="400000"/>
          </a:ln>
        </p:spPr>
        <p:txBody>
          <a:bodyPr wrap="square" lIns="0" tIns="0" rIns="0" bIns="0">
            <a:noAutofit/>
          </a:bodyPr>
          <a:lstStyle/>
          <a:p>
            <a:pPr marL="0" marR="0" lvl="0" indent="0" algn="ctr" defTabSz="914400" rtl="0" eaLnBrk="1" fontAlgn="auto" latinLnBrk="0" hangingPunct="1">
              <a:lnSpc>
                <a:spcPct val="120000"/>
              </a:lnSpc>
              <a:spcBef>
                <a:spcPts val="0"/>
              </a:spcBef>
              <a:spcAft>
                <a:spcPts val="0"/>
              </a:spcAft>
              <a:buClrTx/>
              <a:buSzTx/>
              <a:buFontTx/>
              <a:buNone/>
              <a:defRPr sz="1800">
                <a:solidFill>
                  <a:srgbClr val="000000"/>
                </a:solidFill>
              </a:defRPr>
            </a:pPr>
            <a:r>
              <a:rPr kumimoji="0" lang="zh-CN" altLang="en-US" sz="16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a:t>
            </a:r>
            <a:endParaRPr kumimoji="0" lang="zh-CN" altLang="en-US" sz="16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8" name="稻壳儿_答辩小姐姐作品_17"/>
          <p:cNvSpPr/>
          <p:nvPr/>
        </p:nvSpPr>
        <p:spPr>
          <a:xfrm>
            <a:off x="5137233" y="4972812"/>
            <a:ext cx="1917535" cy="635001"/>
          </a:xfrm>
          <a:prstGeom prst="roundRect">
            <a:avLst>
              <a:gd name="adj" fmla="val 5284"/>
            </a:avLst>
          </a:prstGeom>
          <a:solidFill>
            <a:srgbClr val="A2633C"/>
          </a:solidFill>
          <a:ln w="12700" cap="flat">
            <a:noFill/>
            <a:miter lim="400000"/>
          </a:ln>
          <a:effectLst/>
        </p:spPr>
        <p:txBody>
          <a:bodyPr wrap="none" lIns="19050" tIns="19050" rIns="19050" bIns="19050" anchor="ctr">
            <a:norm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bg1"/>
                </a:solidFill>
                <a:effectLst/>
                <a:uLnTx/>
                <a:uFillTx/>
                <a:cs typeface="+mn-ea"/>
                <a:sym typeface="+mn-lt"/>
              </a:rPr>
              <a:t>输入标题</a:t>
            </a:r>
            <a:endParaRPr kumimoji="0" lang="zh-CN" altLang="en-US" sz="2800" b="1" i="0" u="none" strike="noStrike" kern="1200" cap="none" spc="0" normalizeH="0" baseline="0" noProof="0" dirty="0">
              <a:ln>
                <a:noFill/>
              </a:ln>
              <a:solidFill>
                <a:schemeClr val="bg1"/>
              </a:solidFill>
              <a:effectLst/>
              <a:uLnTx/>
              <a:uFillTx/>
              <a:cs typeface="+mn-ea"/>
              <a:sym typeface="+mn-lt"/>
            </a:endParaRPr>
          </a:p>
        </p:txBody>
      </p:sp>
      <p:grpSp>
        <p:nvGrpSpPr>
          <p:cNvPr id="33" name="稻壳儿_答辩小姐姐作品_18"/>
          <p:cNvGrpSpPr/>
          <p:nvPr/>
        </p:nvGrpSpPr>
        <p:grpSpPr>
          <a:xfrm>
            <a:off x="4058860" y="713275"/>
            <a:ext cx="4074281" cy="461665"/>
            <a:chOff x="3866082" y="713275"/>
            <a:chExt cx="4074281" cy="461665"/>
          </a:xfrm>
        </p:grpSpPr>
        <p:cxnSp>
          <p:nvCxnSpPr>
            <p:cNvPr id="34" name="直接连接符 33"/>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46244" r="8955" b="7486"/>
          <a:stretch>
            <a:fillRect/>
          </a:stretch>
        </p:blipFill>
        <p:spPr>
          <a:xfrm rot="10800000" flipV="1">
            <a:off x="0" y="0"/>
            <a:ext cx="12192000" cy="6858000"/>
          </a:xfrm>
          <a:prstGeom prst="rect">
            <a:avLst/>
          </a:prstGeom>
        </p:spPr>
      </p:pic>
      <p:sp>
        <p:nvSpPr>
          <p:cNvPr id="3" name="稻壳儿_答辩小姐姐作品_2"/>
          <p:cNvSpPr/>
          <p:nvPr/>
        </p:nvSpPr>
        <p:spPr>
          <a:xfrm>
            <a:off x="2647458" y="1520853"/>
            <a:ext cx="6897084"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spc="800" dirty="0">
                <a:gradFill>
                  <a:gsLst>
                    <a:gs pos="0">
                      <a:srgbClr val="4D7F89"/>
                    </a:gs>
                    <a:gs pos="100000">
                      <a:srgbClr val="A2633C"/>
                    </a:gs>
                  </a:gsLst>
                  <a:lin ang="0" scaled="0"/>
                </a:gradFill>
                <a:cs typeface="+mn-ea"/>
                <a:sym typeface="+mn-lt"/>
              </a:rPr>
              <a:t>此处输入标题</a:t>
            </a:r>
            <a:endParaRPr lang="zh-CN" altLang="en-US" sz="7200" spc="800" dirty="0">
              <a:gradFill>
                <a:gsLst>
                  <a:gs pos="0">
                    <a:srgbClr val="4D7F89"/>
                  </a:gs>
                  <a:gs pos="100000">
                    <a:srgbClr val="A2633C"/>
                  </a:gs>
                </a:gsLst>
                <a:lin ang="0" scaled="0"/>
              </a:gradFill>
              <a:cs typeface="+mn-ea"/>
              <a:sym typeface="+mn-lt"/>
            </a:endParaRPr>
          </a:p>
        </p:txBody>
      </p:sp>
      <p:sp>
        <p:nvSpPr>
          <p:cNvPr id="4" name="稻壳儿_答辩小姐姐作品_3"/>
          <p:cNvSpPr/>
          <p:nvPr/>
        </p:nvSpPr>
        <p:spPr>
          <a:xfrm flipH="1">
            <a:off x="2459419" y="2960570"/>
            <a:ext cx="7273163" cy="1224374"/>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250000"/>
              </a:lnSpc>
            </a:pPr>
            <a:r>
              <a:rPr lang="en-US" altLang="zh-CN" sz="1600" dirty="0">
                <a:solidFill>
                  <a:srgbClr val="242343"/>
                </a:solidFill>
                <a:cs typeface="+mn-ea"/>
                <a:sym typeface="+mn-lt"/>
              </a:rPr>
              <a:t>Add your text here and write down your ideas here. Add your text here and write down your ideas here.</a:t>
            </a:r>
            <a:endParaRPr lang="en-US" altLang="zh-CN" sz="1600" b="0" i="0" dirty="0">
              <a:solidFill>
                <a:srgbClr val="242343"/>
              </a:solidFill>
              <a:effectLst/>
              <a:cs typeface="+mn-ea"/>
              <a:sym typeface="+mn-lt"/>
            </a:endParaRPr>
          </a:p>
        </p:txBody>
      </p:sp>
      <p:sp>
        <p:nvSpPr>
          <p:cNvPr id="5" name="稻壳儿_答辩小姐姐作品_4"/>
          <p:cNvSpPr txBox="1"/>
          <p:nvPr/>
        </p:nvSpPr>
        <p:spPr>
          <a:xfrm>
            <a:off x="1153992" y="320524"/>
            <a:ext cx="1493466" cy="132343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en-US" altLang="zh-CN" sz="8000" dirty="0">
                <a:latin typeface="+mn-lt"/>
                <a:ea typeface="+mn-ea"/>
                <a:cs typeface="+mn-ea"/>
                <a:sym typeface="+mn-lt"/>
              </a:rPr>
              <a:t>03</a:t>
            </a:r>
            <a:endParaRPr lang="zh-CN" altLang="en-US" sz="8000" dirty="0">
              <a:latin typeface="+mn-lt"/>
              <a:ea typeface="+mn-ea"/>
              <a:cs typeface="+mn-ea"/>
              <a:sym typeface="+mn-l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 name="稻壳儿_答辩小姐姐作品_2"/>
          <p:cNvSpPr/>
          <p:nvPr/>
        </p:nvSpPr>
        <p:spPr>
          <a:xfrm>
            <a:off x="952402" y="2100145"/>
            <a:ext cx="2261936" cy="2261936"/>
          </a:xfrm>
          <a:prstGeom prst="donut">
            <a:avLst>
              <a:gd name="adj" fmla="val 3559"/>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稻壳儿_答辩小姐姐作品_3"/>
          <p:cNvSpPr/>
          <p:nvPr/>
        </p:nvSpPr>
        <p:spPr>
          <a:xfrm>
            <a:off x="1419227" y="1879460"/>
            <a:ext cx="1328286" cy="586446"/>
          </a:xfrm>
          <a:prstGeom prst="roundRect">
            <a:avLst>
              <a:gd name="adj" fmla="val 50000"/>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稻壳儿_答辩小姐姐作品_4"/>
          <p:cNvSpPr/>
          <p:nvPr/>
        </p:nvSpPr>
        <p:spPr>
          <a:xfrm>
            <a:off x="1422649" y="4654462"/>
            <a:ext cx="1321442" cy="33855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8" name="稻壳儿_答辩小姐姐作品_5"/>
          <p:cNvSpPr/>
          <p:nvPr/>
        </p:nvSpPr>
        <p:spPr>
          <a:xfrm flipH="1">
            <a:off x="601079" y="5033751"/>
            <a:ext cx="2964582"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kumimoji="0" lang="zh-CN" altLang="en-US" sz="1400" b="0" i="0" u="none" strike="noStrike" kern="1200" cap="none" spc="0" normalizeH="0" baseline="0" noProof="0" dirty="0">
                <a:ln>
                  <a:noFill/>
                </a:ln>
                <a:solidFill>
                  <a:schemeClr val="tx1">
                    <a:lumMod val="65000"/>
                    <a:lumOff val="35000"/>
                  </a:schemeClr>
                </a:solidFill>
                <a:effectLst/>
                <a:uLnTx/>
                <a:uFillTx/>
                <a:cs typeface="+mn-ea"/>
                <a:sym typeface="+mn-lt"/>
              </a:rPr>
              <a:t>请在此处输入您的</a:t>
            </a:r>
            <a:r>
              <a:rPr lang="zh-CN" altLang="en-US" sz="1400" dirty="0">
                <a:solidFill>
                  <a:schemeClr val="tx1">
                    <a:lumMod val="65000"/>
                    <a:lumOff val="35000"/>
                  </a:schemeClr>
                </a:solidFill>
                <a:cs typeface="+mn-ea"/>
                <a:sym typeface="+mn-lt"/>
              </a:rPr>
              <a:t>替换文字请在此处输入您的替换文字请在此处输入您的替换文字请在此处输入</a:t>
            </a:r>
            <a:endParaRPr lang="en-US" altLang="zh-CN" sz="1400" dirty="0">
              <a:solidFill>
                <a:schemeClr val="tx1">
                  <a:lumMod val="65000"/>
                  <a:lumOff val="35000"/>
                </a:schemeClr>
              </a:solidFill>
              <a:cs typeface="+mn-ea"/>
              <a:sym typeface="+mn-lt"/>
            </a:endParaRPr>
          </a:p>
        </p:txBody>
      </p:sp>
      <p:sp>
        <p:nvSpPr>
          <p:cNvPr id="6" name="稻壳儿_答辩小姐姐作品_6"/>
          <p:cNvSpPr txBox="1"/>
          <p:nvPr/>
        </p:nvSpPr>
        <p:spPr>
          <a:xfrm>
            <a:off x="1819515" y="1919599"/>
            <a:ext cx="527710" cy="461665"/>
          </a:xfrm>
          <a:prstGeom prst="rect">
            <a:avLst/>
          </a:prstGeom>
          <a:noFill/>
        </p:spPr>
        <p:txBody>
          <a:bodyPr wrap="none" rtlCol="0">
            <a:spAutoFit/>
          </a:bodyPr>
          <a:lstStyle/>
          <a:p>
            <a:pPr algn="ctr"/>
            <a:r>
              <a:rPr lang="en-US" altLang="zh-CN" sz="2400">
                <a:solidFill>
                  <a:schemeClr val="bg1"/>
                </a:solidFill>
                <a:cs typeface="+mn-ea"/>
                <a:sym typeface="+mn-lt"/>
              </a:rPr>
              <a:t>01</a:t>
            </a:r>
            <a:endParaRPr lang="zh-CN" altLang="en-US" sz="2400">
              <a:solidFill>
                <a:schemeClr val="bg1"/>
              </a:solidFill>
              <a:cs typeface="+mn-ea"/>
              <a:sym typeface="+mn-lt"/>
            </a:endParaRPr>
          </a:p>
        </p:txBody>
      </p:sp>
      <p:sp>
        <p:nvSpPr>
          <p:cNvPr id="10" name="稻壳儿_答辩小姐姐作品_7"/>
          <p:cNvSpPr/>
          <p:nvPr/>
        </p:nvSpPr>
        <p:spPr>
          <a:xfrm>
            <a:off x="1341029" y="3052934"/>
            <a:ext cx="1495217" cy="40011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dist" defTabSz="457200" eaLnBrk="1" hangingPunct="1">
              <a:lnSpc>
                <a:spcPct val="100000"/>
              </a:lnSpc>
              <a:spcBef>
                <a:spcPct val="0"/>
              </a:spcBef>
              <a:buFontTx/>
              <a:buNone/>
            </a:pPr>
            <a:r>
              <a:rPr lang="zh-CN" altLang="en-US" sz="2000" dirty="0">
                <a:solidFill>
                  <a:schemeClr val="tx1">
                    <a:lumMod val="75000"/>
                    <a:lumOff val="25000"/>
                  </a:schemeClr>
                </a:solidFill>
                <a:cs typeface="+mn-ea"/>
                <a:sym typeface="+mn-lt"/>
              </a:rPr>
              <a:t>输入标题</a:t>
            </a:r>
            <a:endParaRPr lang="zh-CN" altLang="en-US" sz="2000" dirty="0">
              <a:solidFill>
                <a:schemeClr val="tx1">
                  <a:lumMod val="75000"/>
                  <a:lumOff val="25000"/>
                </a:schemeClr>
              </a:solidFill>
              <a:cs typeface="+mn-ea"/>
              <a:sym typeface="+mn-lt"/>
            </a:endParaRPr>
          </a:p>
        </p:txBody>
      </p:sp>
      <p:sp>
        <p:nvSpPr>
          <p:cNvPr id="11" name="稻壳儿_答辩小姐姐作品_8"/>
          <p:cNvSpPr/>
          <p:nvPr/>
        </p:nvSpPr>
        <p:spPr>
          <a:xfrm>
            <a:off x="4949237" y="2060006"/>
            <a:ext cx="2261936" cy="2261936"/>
          </a:xfrm>
          <a:prstGeom prst="donut">
            <a:avLst>
              <a:gd name="adj" fmla="val 3559"/>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3" name="稻壳儿_答辩小姐姐作品_9"/>
          <p:cNvSpPr/>
          <p:nvPr/>
        </p:nvSpPr>
        <p:spPr>
          <a:xfrm>
            <a:off x="5416062" y="1839321"/>
            <a:ext cx="1328286" cy="586446"/>
          </a:xfrm>
          <a:prstGeom prst="roundRect">
            <a:avLst>
              <a:gd name="adj" fmla="val 50000"/>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稻壳儿_答辩小姐姐作品_10"/>
          <p:cNvSpPr/>
          <p:nvPr/>
        </p:nvSpPr>
        <p:spPr>
          <a:xfrm>
            <a:off x="5419484" y="4614323"/>
            <a:ext cx="1321442" cy="33855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15" name="稻壳儿_答辩小姐姐作品_11"/>
          <p:cNvSpPr/>
          <p:nvPr/>
        </p:nvSpPr>
        <p:spPr>
          <a:xfrm flipH="1">
            <a:off x="4597914" y="4993612"/>
            <a:ext cx="2964582"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400" dirty="0">
                <a:solidFill>
                  <a:schemeClr val="tx1">
                    <a:lumMod val="65000"/>
                    <a:lumOff val="35000"/>
                  </a:schemeClr>
                </a:solidFill>
                <a:cs typeface="+mn-ea"/>
                <a:sym typeface="+mn-lt"/>
              </a:rPr>
              <a:t>请在此处输入您的替换文字请在此处输入您的替换文字请在此处输入您的替换文字请在此处输入</a:t>
            </a:r>
            <a:endParaRPr lang="en-US" altLang="zh-CN" sz="1400" dirty="0">
              <a:solidFill>
                <a:schemeClr val="tx1">
                  <a:lumMod val="65000"/>
                  <a:lumOff val="35000"/>
                </a:schemeClr>
              </a:solidFill>
              <a:cs typeface="+mn-ea"/>
              <a:sym typeface="+mn-lt"/>
            </a:endParaRPr>
          </a:p>
        </p:txBody>
      </p:sp>
      <p:sp>
        <p:nvSpPr>
          <p:cNvPr id="16" name="稻壳儿_答辩小姐姐作品_12"/>
          <p:cNvSpPr txBox="1"/>
          <p:nvPr/>
        </p:nvSpPr>
        <p:spPr>
          <a:xfrm>
            <a:off x="5816350" y="1879460"/>
            <a:ext cx="527709" cy="461665"/>
          </a:xfrm>
          <a:prstGeom prst="rect">
            <a:avLst/>
          </a:prstGeom>
          <a:noFill/>
        </p:spPr>
        <p:txBody>
          <a:bodyPr wrap="none" rtlCol="0">
            <a:spAutoFit/>
          </a:bodyPr>
          <a:lstStyle/>
          <a:p>
            <a:pPr algn="ctr"/>
            <a:r>
              <a:rPr lang="en-US" altLang="zh-CN" sz="2400">
                <a:solidFill>
                  <a:schemeClr val="bg1"/>
                </a:solidFill>
                <a:cs typeface="+mn-ea"/>
                <a:sym typeface="+mn-lt"/>
              </a:rPr>
              <a:t>02</a:t>
            </a:r>
            <a:endParaRPr lang="zh-CN" altLang="en-US" sz="2400">
              <a:solidFill>
                <a:schemeClr val="bg1"/>
              </a:solidFill>
              <a:cs typeface="+mn-ea"/>
              <a:sym typeface="+mn-lt"/>
            </a:endParaRPr>
          </a:p>
        </p:txBody>
      </p:sp>
      <p:sp>
        <p:nvSpPr>
          <p:cNvPr id="17" name="稻壳儿_答辩小姐姐作品_13"/>
          <p:cNvSpPr/>
          <p:nvPr/>
        </p:nvSpPr>
        <p:spPr>
          <a:xfrm>
            <a:off x="5337864" y="3012795"/>
            <a:ext cx="1495217" cy="40011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dist" defTabSz="457200" eaLnBrk="1" hangingPunct="1">
              <a:lnSpc>
                <a:spcPct val="100000"/>
              </a:lnSpc>
              <a:spcBef>
                <a:spcPct val="0"/>
              </a:spcBef>
              <a:buFontTx/>
              <a:buNone/>
            </a:pPr>
            <a:r>
              <a:rPr lang="zh-CN" altLang="en-US" sz="2000" dirty="0">
                <a:solidFill>
                  <a:schemeClr val="tx1">
                    <a:lumMod val="75000"/>
                    <a:lumOff val="25000"/>
                  </a:schemeClr>
                </a:solidFill>
                <a:cs typeface="+mn-ea"/>
                <a:sym typeface="+mn-lt"/>
              </a:rPr>
              <a:t>输入标题</a:t>
            </a:r>
            <a:endParaRPr lang="zh-CN" altLang="en-US" sz="2000" dirty="0">
              <a:solidFill>
                <a:schemeClr val="tx1">
                  <a:lumMod val="75000"/>
                  <a:lumOff val="25000"/>
                </a:schemeClr>
              </a:solidFill>
              <a:cs typeface="+mn-ea"/>
              <a:sym typeface="+mn-lt"/>
            </a:endParaRPr>
          </a:p>
        </p:txBody>
      </p:sp>
      <p:sp>
        <p:nvSpPr>
          <p:cNvPr id="18" name="稻壳儿_答辩小姐姐作品_14"/>
          <p:cNvSpPr/>
          <p:nvPr/>
        </p:nvSpPr>
        <p:spPr>
          <a:xfrm>
            <a:off x="8952915" y="2060006"/>
            <a:ext cx="2261936" cy="2261936"/>
          </a:xfrm>
          <a:prstGeom prst="donut">
            <a:avLst>
              <a:gd name="adj" fmla="val 3559"/>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9" name="稻壳儿_答辩小姐姐作品_15"/>
          <p:cNvSpPr/>
          <p:nvPr/>
        </p:nvSpPr>
        <p:spPr>
          <a:xfrm>
            <a:off x="9419740" y="1839321"/>
            <a:ext cx="1328286" cy="586446"/>
          </a:xfrm>
          <a:prstGeom prst="roundRect">
            <a:avLst>
              <a:gd name="adj" fmla="val 50000"/>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稻壳儿_答辩小姐姐作品_16"/>
          <p:cNvSpPr/>
          <p:nvPr/>
        </p:nvSpPr>
        <p:spPr>
          <a:xfrm>
            <a:off x="9423162" y="4614323"/>
            <a:ext cx="1321442" cy="33855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0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rPr>
              <a:t>添加标题</a:t>
            </a:r>
            <a:endParaRPr kumimoji="0" lang="zh-CN" altLang="en-US" sz="1600" b="1"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21" name="稻壳儿_答辩小姐姐作品_17"/>
          <p:cNvSpPr/>
          <p:nvPr/>
        </p:nvSpPr>
        <p:spPr>
          <a:xfrm flipH="1">
            <a:off x="8601592" y="4993612"/>
            <a:ext cx="2964582" cy="1027782"/>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400" dirty="0">
                <a:solidFill>
                  <a:schemeClr val="tx1">
                    <a:lumMod val="65000"/>
                    <a:lumOff val="35000"/>
                  </a:schemeClr>
                </a:solidFill>
                <a:cs typeface="+mn-ea"/>
                <a:sym typeface="+mn-lt"/>
              </a:rPr>
              <a:t>请在此处输入您的替换文字请在此处输入您的替换文字请在此处输入您的替换文字请在此处输入</a:t>
            </a:r>
            <a:endParaRPr lang="en-US" altLang="zh-CN" sz="1400" dirty="0">
              <a:solidFill>
                <a:schemeClr val="tx1">
                  <a:lumMod val="65000"/>
                  <a:lumOff val="35000"/>
                </a:schemeClr>
              </a:solidFill>
              <a:cs typeface="+mn-ea"/>
              <a:sym typeface="+mn-lt"/>
            </a:endParaRPr>
          </a:p>
        </p:txBody>
      </p:sp>
      <p:sp>
        <p:nvSpPr>
          <p:cNvPr id="22" name="稻壳儿_答辩小姐姐作品_18"/>
          <p:cNvSpPr txBox="1"/>
          <p:nvPr/>
        </p:nvSpPr>
        <p:spPr>
          <a:xfrm>
            <a:off x="9820028" y="1879460"/>
            <a:ext cx="527709" cy="461665"/>
          </a:xfrm>
          <a:prstGeom prst="rect">
            <a:avLst/>
          </a:prstGeom>
          <a:noFill/>
        </p:spPr>
        <p:txBody>
          <a:bodyPr wrap="none" rtlCol="0">
            <a:spAutoFit/>
          </a:bodyPr>
          <a:lstStyle/>
          <a:p>
            <a:pPr algn="ctr"/>
            <a:r>
              <a:rPr lang="en-US" altLang="zh-CN" sz="2400">
                <a:solidFill>
                  <a:schemeClr val="bg1"/>
                </a:solidFill>
                <a:cs typeface="+mn-ea"/>
                <a:sym typeface="+mn-lt"/>
              </a:rPr>
              <a:t>03</a:t>
            </a:r>
            <a:endParaRPr lang="zh-CN" altLang="en-US" sz="2400">
              <a:solidFill>
                <a:schemeClr val="bg1"/>
              </a:solidFill>
              <a:cs typeface="+mn-ea"/>
              <a:sym typeface="+mn-lt"/>
            </a:endParaRPr>
          </a:p>
        </p:txBody>
      </p:sp>
      <p:sp>
        <p:nvSpPr>
          <p:cNvPr id="23" name="稻壳儿_答辩小姐姐作品_19"/>
          <p:cNvSpPr/>
          <p:nvPr/>
        </p:nvSpPr>
        <p:spPr>
          <a:xfrm>
            <a:off x="9341542" y="3012795"/>
            <a:ext cx="1495217" cy="400110"/>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dist" defTabSz="457200" eaLnBrk="1" hangingPunct="1">
              <a:lnSpc>
                <a:spcPct val="100000"/>
              </a:lnSpc>
              <a:spcBef>
                <a:spcPct val="0"/>
              </a:spcBef>
              <a:buFontTx/>
              <a:buNone/>
            </a:pPr>
            <a:r>
              <a:rPr lang="zh-CN" altLang="en-US" sz="2000" dirty="0">
                <a:solidFill>
                  <a:schemeClr val="tx1">
                    <a:lumMod val="75000"/>
                    <a:lumOff val="25000"/>
                  </a:schemeClr>
                </a:solidFill>
                <a:cs typeface="+mn-ea"/>
                <a:sym typeface="+mn-lt"/>
              </a:rPr>
              <a:t>输入标题</a:t>
            </a:r>
            <a:endParaRPr lang="zh-CN" altLang="en-US" sz="2000" dirty="0">
              <a:solidFill>
                <a:schemeClr val="tx1">
                  <a:lumMod val="75000"/>
                  <a:lumOff val="25000"/>
                </a:schemeClr>
              </a:solidFill>
              <a:cs typeface="+mn-ea"/>
              <a:sym typeface="+mn-lt"/>
            </a:endParaRPr>
          </a:p>
        </p:txBody>
      </p:sp>
      <p:grpSp>
        <p:nvGrpSpPr>
          <p:cNvPr id="26" name="稻壳儿_答辩小姐姐作品_20"/>
          <p:cNvGrpSpPr/>
          <p:nvPr/>
        </p:nvGrpSpPr>
        <p:grpSpPr>
          <a:xfrm>
            <a:off x="4058860" y="713275"/>
            <a:ext cx="4074281" cy="461665"/>
            <a:chOff x="3866082" y="713275"/>
            <a:chExt cx="4074281" cy="461665"/>
          </a:xfrm>
        </p:grpSpPr>
        <p:cxnSp>
          <p:nvCxnSpPr>
            <p:cNvPr id="27" name="直接连接符 26"/>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4" name="稻壳儿_答辩小姐姐作品_8"/>
          <p:cNvSpPr txBox="1"/>
          <p:nvPr/>
        </p:nvSpPr>
        <p:spPr>
          <a:xfrm>
            <a:off x="2178087" y="4895561"/>
            <a:ext cx="1375986" cy="766665"/>
          </a:xfrm>
          <a:prstGeom prst="rect">
            <a:avLst/>
          </a:prstGeom>
          <a:noFill/>
        </p:spPr>
        <p:txBody>
          <a:bodyPr wrap="square" lIns="149653" tIns="74825" rIns="149653" bIns="74825" rtlCol="0">
            <a:spAutoFit/>
          </a:bodyPr>
          <a:lstStyle/>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添加</a:t>
            </a:r>
            <a:endParaRPr kumimoji="0" lang="en-US" altLang="zh-CN" sz="2000" b="1" i="0" u="none" strike="noStrike" kern="1200" cap="none" spc="0" normalizeH="0" baseline="0" noProof="0" dirty="0">
              <a:ln>
                <a:noFill/>
              </a:ln>
              <a:solidFill>
                <a:schemeClr val="bg1"/>
              </a:solidFill>
              <a:effectLst/>
              <a:uLnTx/>
              <a:uFillTx/>
              <a:cs typeface="+mn-ea"/>
              <a:sym typeface="+mn-lt"/>
            </a:endParaRPr>
          </a:p>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关键字</a:t>
            </a:r>
            <a:endParaRPr kumimoji="0" lang="zh-CN" altLang="en-US" sz="2000" b="1" i="0" u="none" strike="noStrike" kern="1200" cap="none" spc="0" normalizeH="0" baseline="0" noProof="0" dirty="0">
              <a:ln>
                <a:noFill/>
              </a:ln>
              <a:solidFill>
                <a:schemeClr val="bg1"/>
              </a:solidFill>
              <a:effectLst/>
              <a:uLnTx/>
              <a:uFillTx/>
              <a:cs typeface="+mn-ea"/>
              <a:sym typeface="+mn-lt"/>
            </a:endParaRPr>
          </a:p>
        </p:txBody>
      </p:sp>
      <p:sp>
        <p:nvSpPr>
          <p:cNvPr id="25" name="稻壳儿_答辩小姐姐作品_13"/>
          <p:cNvSpPr txBox="1"/>
          <p:nvPr/>
        </p:nvSpPr>
        <p:spPr>
          <a:xfrm>
            <a:off x="3104880" y="2619095"/>
            <a:ext cx="1375986" cy="766665"/>
          </a:xfrm>
          <a:prstGeom prst="rect">
            <a:avLst/>
          </a:prstGeom>
          <a:noFill/>
        </p:spPr>
        <p:txBody>
          <a:bodyPr wrap="square" lIns="149653" tIns="74825" rIns="149653" bIns="74825" rtlCol="0">
            <a:spAutoFit/>
          </a:bodyPr>
          <a:lstStyle/>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添加</a:t>
            </a:r>
            <a:endParaRPr kumimoji="0" lang="en-US" altLang="zh-CN" sz="2000" b="1" i="0" u="none" strike="noStrike" kern="1200" cap="none" spc="0" normalizeH="0" baseline="0" noProof="0" dirty="0">
              <a:ln>
                <a:noFill/>
              </a:ln>
              <a:solidFill>
                <a:schemeClr val="bg1"/>
              </a:solidFill>
              <a:effectLst/>
              <a:uLnTx/>
              <a:uFillTx/>
              <a:cs typeface="+mn-ea"/>
              <a:sym typeface="+mn-lt"/>
            </a:endParaRPr>
          </a:p>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关键字</a:t>
            </a:r>
            <a:endParaRPr kumimoji="0" lang="zh-CN" altLang="en-US" sz="2000" b="1" i="0" u="none" strike="noStrike" kern="1200" cap="none" spc="0" normalizeH="0" baseline="0" noProof="0" dirty="0">
              <a:ln>
                <a:noFill/>
              </a:ln>
              <a:solidFill>
                <a:schemeClr val="bg1"/>
              </a:solidFill>
              <a:effectLst/>
              <a:uLnTx/>
              <a:uFillTx/>
              <a:cs typeface="+mn-ea"/>
              <a:sym typeface="+mn-lt"/>
            </a:endParaRPr>
          </a:p>
        </p:txBody>
      </p:sp>
      <p:sp>
        <p:nvSpPr>
          <p:cNvPr id="27" name="稻壳儿_答辩小姐姐作品_15"/>
          <p:cNvSpPr txBox="1"/>
          <p:nvPr/>
        </p:nvSpPr>
        <p:spPr>
          <a:xfrm>
            <a:off x="7557169" y="2643069"/>
            <a:ext cx="1375986" cy="766665"/>
          </a:xfrm>
          <a:prstGeom prst="rect">
            <a:avLst/>
          </a:prstGeom>
          <a:noFill/>
        </p:spPr>
        <p:txBody>
          <a:bodyPr wrap="square" lIns="149653" tIns="74825" rIns="149653" bIns="74825" rtlCol="0">
            <a:spAutoFit/>
          </a:bodyPr>
          <a:lstStyle/>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添加</a:t>
            </a:r>
            <a:endParaRPr kumimoji="0" lang="en-US" altLang="zh-CN" sz="2000" b="1" i="0" u="none" strike="noStrike" kern="1200" cap="none" spc="0" normalizeH="0" baseline="0" noProof="0" dirty="0">
              <a:ln>
                <a:noFill/>
              </a:ln>
              <a:solidFill>
                <a:schemeClr val="bg1"/>
              </a:solidFill>
              <a:effectLst/>
              <a:uLnTx/>
              <a:uFillTx/>
              <a:cs typeface="+mn-ea"/>
              <a:sym typeface="+mn-lt"/>
            </a:endParaRPr>
          </a:p>
          <a:p>
            <a:pPr marL="0" marR="0" lvl="0" indent="0" algn="ctr" defTabSz="1218565"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1"/>
                </a:solidFill>
                <a:effectLst/>
                <a:uLnTx/>
                <a:uFillTx/>
                <a:cs typeface="+mn-ea"/>
                <a:sym typeface="+mn-lt"/>
              </a:rPr>
              <a:t>关键字</a:t>
            </a:r>
            <a:endParaRPr kumimoji="0" lang="zh-CN" altLang="en-US" sz="2000" b="1" i="0" u="none" strike="noStrike" kern="1200" cap="none" spc="0" normalizeH="0" baseline="0" noProof="0" dirty="0">
              <a:ln>
                <a:noFill/>
              </a:ln>
              <a:solidFill>
                <a:schemeClr val="bg1"/>
              </a:solidFill>
              <a:effectLst/>
              <a:uLnTx/>
              <a:uFillTx/>
              <a:cs typeface="+mn-ea"/>
              <a:sym typeface="+mn-lt"/>
            </a:endParaRPr>
          </a:p>
        </p:txBody>
      </p:sp>
      <p:grpSp>
        <p:nvGrpSpPr>
          <p:cNvPr id="32" name="稻壳儿_答辩小姐姐作品_20"/>
          <p:cNvGrpSpPr/>
          <p:nvPr/>
        </p:nvGrpSpPr>
        <p:grpSpPr>
          <a:xfrm>
            <a:off x="4058860" y="713275"/>
            <a:ext cx="4074281" cy="461665"/>
            <a:chOff x="3866082" y="713275"/>
            <a:chExt cx="4074281" cy="461665"/>
          </a:xfrm>
        </p:grpSpPr>
        <p:cxnSp>
          <p:nvCxnSpPr>
            <p:cNvPr id="33" name="直接连接符 32"/>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8" name="稻壳儿_答辩小姐姐作品_2"/>
          <p:cNvSpPr>
            <a:spLocks noChangeAspect="1" noChangeArrowheads="1"/>
          </p:cNvSpPr>
          <p:nvPr/>
        </p:nvSpPr>
        <p:spPr bwMode="auto">
          <a:xfrm rot="2700000">
            <a:off x="5576351" y="4520481"/>
            <a:ext cx="1068508" cy="1070894"/>
          </a:xfrm>
          <a:prstGeom prst="rect">
            <a:avLst/>
          </a:prstGeom>
          <a:solidFill>
            <a:srgbClr val="4D7F89"/>
          </a:solidFill>
          <a:ln w="12700">
            <a:noFill/>
            <a:miter lim="8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chemeClr val="bg2">
                  <a:lumMod val="25000"/>
                </a:schemeClr>
              </a:solidFill>
              <a:effectLst/>
              <a:uLnTx/>
              <a:uFillTx/>
              <a:cs typeface="+mn-ea"/>
              <a:sym typeface="+mn-lt"/>
            </a:endParaRPr>
          </a:p>
        </p:txBody>
      </p:sp>
      <p:sp>
        <p:nvSpPr>
          <p:cNvPr id="17" name="稻壳儿_答辩小姐姐作品_3"/>
          <p:cNvSpPr>
            <a:spLocks noChangeAspect="1" noChangeArrowheads="1"/>
          </p:cNvSpPr>
          <p:nvPr/>
        </p:nvSpPr>
        <p:spPr bwMode="auto">
          <a:xfrm rot="2700000">
            <a:off x="5740400" y="1930114"/>
            <a:ext cx="711200" cy="712788"/>
          </a:xfrm>
          <a:prstGeom prst="rect">
            <a:avLst/>
          </a:prstGeom>
          <a:solidFill>
            <a:srgbClr val="4D7F89"/>
          </a:solidFill>
          <a:ln w="9525">
            <a:noFill/>
            <a:miter lim="800000"/>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chemeClr val="bg2">
                  <a:lumMod val="25000"/>
                </a:schemeClr>
              </a:solidFill>
              <a:effectLst/>
              <a:uLnTx/>
              <a:uFillTx/>
              <a:cs typeface="+mn-ea"/>
              <a:sym typeface="+mn-lt"/>
            </a:endParaRPr>
          </a:p>
        </p:txBody>
      </p:sp>
      <p:grpSp>
        <p:nvGrpSpPr>
          <p:cNvPr id="20" name="稻壳儿_答辩小姐姐作品_4"/>
          <p:cNvGrpSpPr/>
          <p:nvPr/>
        </p:nvGrpSpPr>
        <p:grpSpPr bwMode="auto">
          <a:xfrm>
            <a:off x="5999581" y="2184160"/>
            <a:ext cx="146503" cy="87267"/>
            <a:chOff x="69134" y="105568"/>
            <a:chExt cx="200861" cy="119583"/>
          </a:xfrm>
          <a:solidFill>
            <a:srgbClr val="298D0C">
              <a:alpha val="40000"/>
            </a:srgbClr>
          </a:solidFill>
        </p:grpSpPr>
        <p:sp>
          <p:nvSpPr>
            <p:cNvPr id="26" name="08"/>
            <p:cNvSpPr>
              <a:spLocks noEditPoints="1" noChangeArrowheads="1"/>
            </p:cNvSpPr>
            <p:nvPr/>
          </p:nvSpPr>
          <p:spPr bwMode="auto">
            <a:xfrm>
              <a:off x="69134" y="167228"/>
              <a:ext cx="56988" cy="57923"/>
            </a:xfrm>
            <a:custGeom>
              <a:avLst/>
              <a:gdLst>
                <a:gd name="T0" fmla="*/ 28494 w 26"/>
                <a:gd name="T1" fmla="*/ 0 h 26"/>
                <a:gd name="T2" fmla="*/ 0 w 26"/>
                <a:gd name="T3" fmla="*/ 28962 h 26"/>
                <a:gd name="T4" fmla="*/ 28494 w 26"/>
                <a:gd name="T5" fmla="*/ 57923 h 26"/>
                <a:gd name="T6" fmla="*/ 56988 w 26"/>
                <a:gd name="T7" fmla="*/ 28962 h 26"/>
                <a:gd name="T8" fmla="*/ 28494 w 26"/>
                <a:gd name="T9" fmla="*/ 0 h 26"/>
                <a:gd name="T10" fmla="*/ 28494 w 26"/>
                <a:gd name="T11" fmla="*/ 51240 h 26"/>
                <a:gd name="T12" fmla="*/ 6576 w 26"/>
                <a:gd name="T13" fmla="*/ 28962 h 26"/>
                <a:gd name="T14" fmla="*/ 28494 w 26"/>
                <a:gd name="T15" fmla="*/ 6683 h 26"/>
                <a:gd name="T16" fmla="*/ 50412 w 26"/>
                <a:gd name="T17" fmla="*/ 28962 h 26"/>
                <a:gd name="T18" fmla="*/ 28494 w 26"/>
                <a:gd name="T19" fmla="*/ 51240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6"/>
                <a:gd name="T31" fmla="*/ 0 h 26"/>
                <a:gd name="T32" fmla="*/ 26 w 26"/>
                <a:gd name="T33" fmla="*/ 26 h 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grpFill/>
            <a:ln w="9525">
              <a:noFill/>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2">
                    <a:lumMod val="25000"/>
                  </a:schemeClr>
                </a:solidFill>
                <a:effectLst/>
                <a:uLnTx/>
                <a:uFillTx/>
                <a:cs typeface="+mn-ea"/>
                <a:sym typeface="+mn-lt"/>
              </a:endParaRPr>
            </a:p>
          </p:txBody>
        </p:sp>
        <p:sp>
          <p:nvSpPr>
            <p:cNvPr id="30" name="09"/>
            <p:cNvSpPr>
              <a:spLocks noEditPoints="1" noChangeArrowheads="1"/>
            </p:cNvSpPr>
            <p:nvPr/>
          </p:nvSpPr>
          <p:spPr bwMode="auto">
            <a:xfrm>
              <a:off x="197125" y="129859"/>
              <a:ext cx="48580" cy="48580"/>
            </a:xfrm>
            <a:custGeom>
              <a:avLst/>
              <a:gdLst>
                <a:gd name="T0" fmla="*/ 24290 w 22"/>
                <a:gd name="T1" fmla="*/ 0 h 22"/>
                <a:gd name="T2" fmla="*/ 0 w 22"/>
                <a:gd name="T3" fmla="*/ 24290 h 22"/>
                <a:gd name="T4" fmla="*/ 24290 w 22"/>
                <a:gd name="T5" fmla="*/ 48580 h 22"/>
                <a:gd name="T6" fmla="*/ 48580 w 22"/>
                <a:gd name="T7" fmla="*/ 24290 h 22"/>
                <a:gd name="T8" fmla="*/ 24290 w 22"/>
                <a:gd name="T9" fmla="*/ 0 h 22"/>
                <a:gd name="T10" fmla="*/ 24290 w 22"/>
                <a:gd name="T11" fmla="*/ 37539 h 22"/>
                <a:gd name="T12" fmla="*/ 11041 w 22"/>
                <a:gd name="T13" fmla="*/ 24290 h 22"/>
                <a:gd name="T14" fmla="*/ 24290 w 22"/>
                <a:gd name="T15" fmla="*/ 11041 h 22"/>
                <a:gd name="T16" fmla="*/ 37539 w 22"/>
                <a:gd name="T17" fmla="*/ 24290 h 22"/>
                <a:gd name="T18" fmla="*/ 24290 w 22"/>
                <a:gd name="T19" fmla="*/ 37539 h 2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22"/>
                <a:gd name="T32" fmla="*/ 22 w 22"/>
                <a:gd name="T33" fmla="*/ 22 h 2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grpFill/>
            <a:ln w="9525">
              <a:noFill/>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2">
                    <a:lumMod val="25000"/>
                  </a:schemeClr>
                </a:solidFill>
                <a:effectLst/>
                <a:uLnTx/>
                <a:uFillTx/>
                <a:cs typeface="+mn-ea"/>
                <a:sym typeface="+mn-lt"/>
              </a:endParaRPr>
            </a:p>
          </p:txBody>
        </p:sp>
        <p:sp>
          <p:nvSpPr>
            <p:cNvPr id="35" name="110"/>
            <p:cNvSpPr>
              <a:spLocks noEditPoints="1" noChangeArrowheads="1"/>
            </p:cNvSpPr>
            <p:nvPr/>
          </p:nvSpPr>
          <p:spPr bwMode="auto">
            <a:xfrm>
              <a:off x="82213" y="181242"/>
              <a:ext cx="30830" cy="30830"/>
            </a:xfrm>
            <a:custGeom>
              <a:avLst/>
              <a:gdLst>
                <a:gd name="T0" fmla="*/ 15415 w 14"/>
                <a:gd name="T1" fmla="*/ 0 h 14"/>
                <a:gd name="T2" fmla="*/ 0 w 14"/>
                <a:gd name="T3" fmla="*/ 15415 h 14"/>
                <a:gd name="T4" fmla="*/ 15415 w 14"/>
                <a:gd name="T5" fmla="*/ 30830 h 14"/>
                <a:gd name="T6" fmla="*/ 30830 w 14"/>
                <a:gd name="T7" fmla="*/ 15415 h 14"/>
                <a:gd name="T8" fmla="*/ 15415 w 14"/>
                <a:gd name="T9" fmla="*/ 0 h 14"/>
                <a:gd name="T10" fmla="*/ 15415 w 14"/>
                <a:gd name="T11" fmla="*/ 22021 h 14"/>
                <a:gd name="T12" fmla="*/ 8809 w 14"/>
                <a:gd name="T13" fmla="*/ 15415 h 14"/>
                <a:gd name="T14" fmla="*/ 15415 w 14"/>
                <a:gd name="T15" fmla="*/ 6606 h 14"/>
                <a:gd name="T16" fmla="*/ 24224 w 14"/>
                <a:gd name="T17" fmla="*/ 15415 h 14"/>
                <a:gd name="T18" fmla="*/ 15415 w 14"/>
                <a:gd name="T19" fmla="*/ 22021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4"/>
                <a:gd name="T32" fmla="*/ 14 w 14"/>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grpFill/>
            <a:ln w="9525">
              <a:noFill/>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2">
                    <a:lumMod val="25000"/>
                  </a:schemeClr>
                </a:solidFill>
                <a:effectLst/>
                <a:uLnTx/>
                <a:uFillTx/>
                <a:cs typeface="+mn-ea"/>
                <a:sym typeface="+mn-lt"/>
              </a:endParaRPr>
            </a:p>
          </p:txBody>
        </p:sp>
        <p:sp>
          <p:nvSpPr>
            <p:cNvPr id="36" name="111"/>
            <p:cNvSpPr>
              <a:spLocks noEditPoints="1" noChangeArrowheads="1"/>
            </p:cNvSpPr>
            <p:nvPr/>
          </p:nvSpPr>
          <p:spPr bwMode="auto">
            <a:xfrm>
              <a:off x="172834" y="105568"/>
              <a:ext cx="97161" cy="97161"/>
            </a:xfrm>
            <a:custGeom>
              <a:avLst/>
              <a:gdLst>
                <a:gd name="T0" fmla="*/ 48581 w 44"/>
                <a:gd name="T1" fmla="*/ 0 h 44"/>
                <a:gd name="T2" fmla="*/ 0 w 44"/>
                <a:gd name="T3" fmla="*/ 48581 h 44"/>
                <a:gd name="T4" fmla="*/ 48581 w 44"/>
                <a:gd name="T5" fmla="*/ 97161 h 44"/>
                <a:gd name="T6" fmla="*/ 97161 w 44"/>
                <a:gd name="T7" fmla="*/ 48581 h 44"/>
                <a:gd name="T8" fmla="*/ 48581 w 44"/>
                <a:gd name="T9" fmla="*/ 0 h 44"/>
                <a:gd name="T10" fmla="*/ 48581 w 44"/>
                <a:gd name="T11" fmla="*/ 86120 h 44"/>
                <a:gd name="T12" fmla="*/ 11041 w 44"/>
                <a:gd name="T13" fmla="*/ 48581 h 44"/>
                <a:gd name="T14" fmla="*/ 48581 w 44"/>
                <a:gd name="T15" fmla="*/ 13249 h 44"/>
                <a:gd name="T16" fmla="*/ 86120 w 44"/>
                <a:gd name="T17" fmla="*/ 48581 h 44"/>
                <a:gd name="T18" fmla="*/ 48581 w 44"/>
                <a:gd name="T19" fmla="*/ 86120 h 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4"/>
                <a:gd name="T31" fmla="*/ 0 h 44"/>
                <a:gd name="T32" fmla="*/ 44 w 44"/>
                <a:gd name="T33" fmla="*/ 44 h 4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grpFill/>
            <a:ln w="9525">
              <a:noFill/>
              <a:miter lim="800000"/>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2">
                    <a:lumMod val="25000"/>
                  </a:schemeClr>
                </a:solidFill>
                <a:effectLst/>
                <a:uLnTx/>
                <a:uFillTx/>
                <a:cs typeface="+mn-ea"/>
                <a:sym typeface="+mn-lt"/>
              </a:endParaRPr>
            </a:p>
          </p:txBody>
        </p:sp>
      </p:grpSp>
      <p:cxnSp>
        <p:nvCxnSpPr>
          <p:cNvPr id="40" name="稻壳儿_答辩小姐姐作品_5"/>
          <p:cNvCxnSpPr/>
          <p:nvPr/>
        </p:nvCxnSpPr>
        <p:spPr>
          <a:xfrm>
            <a:off x="6092934" y="2789964"/>
            <a:ext cx="0" cy="1601011"/>
          </a:xfrm>
          <a:prstGeom prst="line">
            <a:avLst/>
          </a:prstGeom>
          <a:ln>
            <a:solidFill>
              <a:srgbClr val="A2633C"/>
            </a:solidFill>
            <a:prstDash val="dash"/>
          </a:ln>
        </p:spPr>
        <p:style>
          <a:lnRef idx="1">
            <a:schemeClr val="dk1"/>
          </a:lnRef>
          <a:fillRef idx="0">
            <a:schemeClr val="dk1"/>
          </a:fillRef>
          <a:effectRef idx="0">
            <a:schemeClr val="dk1"/>
          </a:effectRef>
          <a:fontRef idx="minor">
            <a:schemeClr val="tx1"/>
          </a:fontRef>
        </p:style>
      </p:cxnSp>
      <p:sp>
        <p:nvSpPr>
          <p:cNvPr id="75" name="稻壳儿_答辩小姐姐作品_6"/>
          <p:cNvSpPr txBox="1"/>
          <p:nvPr/>
        </p:nvSpPr>
        <p:spPr>
          <a:xfrm>
            <a:off x="3106785" y="1783089"/>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41" name="稻壳儿_答辩小姐姐作品_7"/>
          <p:cNvSpPr txBox="1"/>
          <p:nvPr/>
        </p:nvSpPr>
        <p:spPr>
          <a:xfrm>
            <a:off x="2596596" y="2243464"/>
            <a:ext cx="2470434" cy="912558"/>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4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1" name="稻壳儿_答辩小姐姐作品_8"/>
          <p:cNvSpPr txBox="1"/>
          <p:nvPr/>
        </p:nvSpPr>
        <p:spPr>
          <a:xfrm>
            <a:off x="7358745" y="1783089"/>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4" name="稻壳儿_答辩小姐姐作品_9"/>
          <p:cNvSpPr txBox="1"/>
          <p:nvPr/>
        </p:nvSpPr>
        <p:spPr>
          <a:xfrm>
            <a:off x="7239999" y="2243464"/>
            <a:ext cx="2355405" cy="912558"/>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4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6" name="稻壳儿_答辩小姐姐作品_10"/>
          <p:cNvSpPr txBox="1"/>
          <p:nvPr/>
        </p:nvSpPr>
        <p:spPr>
          <a:xfrm>
            <a:off x="3047095" y="4391034"/>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7" name="稻壳儿_答辩小姐姐作品_11"/>
          <p:cNvSpPr txBox="1"/>
          <p:nvPr/>
        </p:nvSpPr>
        <p:spPr>
          <a:xfrm>
            <a:off x="1601200" y="4851409"/>
            <a:ext cx="3406140" cy="624786"/>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4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9" name="稻壳儿_答辩小姐姐作品_12"/>
          <p:cNvSpPr txBox="1"/>
          <p:nvPr/>
        </p:nvSpPr>
        <p:spPr>
          <a:xfrm>
            <a:off x="7358745" y="4391034"/>
            <a:ext cx="1960880"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bg2">
                    <a:lumMod val="25000"/>
                  </a:schemeClr>
                </a:solidFill>
                <a:effectLst/>
                <a:uLnTx/>
                <a:uFillTx/>
                <a:cs typeface="+mn-ea"/>
                <a:sym typeface="+mn-lt"/>
              </a:rPr>
              <a:t>请输入标题</a:t>
            </a:r>
            <a:endParaRPr kumimoji="0" lang="zh-CN" altLang="en-US" sz="2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70" name="稻壳儿_答辩小姐姐作品_13"/>
          <p:cNvSpPr txBox="1"/>
          <p:nvPr/>
        </p:nvSpPr>
        <p:spPr>
          <a:xfrm>
            <a:off x="7546070" y="4851409"/>
            <a:ext cx="3728720" cy="624786"/>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此处添加详细文本描述，建议与标题相关并符合整体语言风格，语言描述尽量</a:t>
            </a:r>
            <a:r>
              <a:rPr kumimoji="0" lang="en-US" altLang="zh-CN" sz="1400" b="0" i="0" u="none" strike="noStrike" kern="1200" cap="none" spc="0" normalizeH="0" baseline="0" noProof="0" dirty="0">
                <a:ln>
                  <a:noFill/>
                </a:ln>
                <a:solidFill>
                  <a:schemeClr val="bg2">
                    <a:lumMod val="25000"/>
                  </a:schemeClr>
                </a:solidFill>
                <a:effectLst/>
                <a:uLnTx/>
                <a:uFillTx/>
                <a:cs typeface="+mn-ea"/>
                <a:sym typeface="+mn-lt"/>
              </a:rPr>
              <a:t>……</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4" name="稻壳儿_答辩小姐姐作品_16"/>
          <p:cNvSpPr>
            <a:spLocks noChangeArrowheads="1"/>
          </p:cNvSpPr>
          <p:nvPr/>
        </p:nvSpPr>
        <p:spPr bwMode="auto">
          <a:xfrm>
            <a:off x="6004410" y="5208516"/>
            <a:ext cx="43206" cy="43242"/>
          </a:xfrm>
          <a:prstGeom prst="ellipse">
            <a:avLst/>
          </a:prstGeom>
          <a:solidFill>
            <a:schemeClr val="bg1"/>
          </a:solid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chemeClr val="bg2">
                  <a:lumMod val="25000"/>
                </a:schemeClr>
              </a:solidFill>
              <a:effectLst/>
              <a:uLnTx/>
              <a:uFillTx/>
              <a:cs typeface="+mn-ea"/>
              <a:sym typeface="+mn-lt"/>
            </a:endParaRPr>
          </a:p>
        </p:txBody>
      </p:sp>
      <p:sp>
        <p:nvSpPr>
          <p:cNvPr id="34" name="稻壳儿_答辩小姐姐作品_17"/>
          <p:cNvSpPr>
            <a:spLocks noChangeShapeType="1"/>
          </p:cNvSpPr>
          <p:nvPr/>
        </p:nvSpPr>
        <p:spPr bwMode="auto">
          <a:xfrm>
            <a:off x="6369543" y="2040539"/>
            <a:ext cx="0" cy="0"/>
          </a:xfrm>
          <a:prstGeom prst="line">
            <a:avLst/>
          </a:prstGeom>
          <a:noFill/>
          <a:ln w="15875">
            <a:solidFill>
              <a:srgbClr val="449FDB"/>
            </a:solidFill>
            <a:round/>
          </a:ln>
          <a:extLst>
            <a:ext uri="{909E8E84-426E-40DD-AFC4-6F175D3DCCD1}">
              <a14:hiddenFill xmlns:a14="http://schemas.microsoft.com/office/drawing/2010/main">
                <a:noFill/>
              </a14:hiddenFill>
            </a:ext>
          </a:extLst>
        </p:spPr>
        <p:txBody>
          <a:bodyPr/>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dirty="0">
              <a:ln>
                <a:noFill/>
              </a:ln>
              <a:solidFill>
                <a:schemeClr val="bg2">
                  <a:lumMod val="25000"/>
                </a:schemeClr>
              </a:solidFill>
              <a:effectLst/>
              <a:uLnTx/>
              <a:uFillTx/>
              <a:cs typeface="+mn-ea"/>
              <a:sym typeface="+mn-lt"/>
            </a:endParaRPr>
          </a:p>
        </p:txBody>
      </p:sp>
      <p:grpSp>
        <p:nvGrpSpPr>
          <p:cNvPr id="29" name="稻壳儿_答辩小姐姐作品_19"/>
          <p:cNvGrpSpPr/>
          <p:nvPr/>
        </p:nvGrpSpPr>
        <p:grpSpPr>
          <a:xfrm>
            <a:off x="4058860" y="713275"/>
            <a:ext cx="4074281" cy="461665"/>
            <a:chOff x="3866082" y="713275"/>
            <a:chExt cx="4074281" cy="461665"/>
          </a:xfrm>
        </p:grpSpPr>
        <p:cxnSp>
          <p:nvCxnSpPr>
            <p:cNvPr id="31" name="直接连接符 30"/>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46244" r="8955" b="7486"/>
          <a:stretch>
            <a:fillRect/>
          </a:stretch>
        </p:blipFill>
        <p:spPr>
          <a:xfrm rot="10800000" flipV="1">
            <a:off x="0" y="0"/>
            <a:ext cx="12192000" cy="6858000"/>
          </a:xfrm>
          <a:prstGeom prst="rect">
            <a:avLst/>
          </a:prstGeom>
        </p:spPr>
      </p:pic>
      <p:sp>
        <p:nvSpPr>
          <p:cNvPr id="3" name="稻壳儿_答辩小姐姐作品_2"/>
          <p:cNvSpPr/>
          <p:nvPr/>
        </p:nvSpPr>
        <p:spPr>
          <a:xfrm>
            <a:off x="2647458" y="1520853"/>
            <a:ext cx="6897084"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spc="800" dirty="0">
                <a:gradFill>
                  <a:gsLst>
                    <a:gs pos="0">
                      <a:srgbClr val="4D7F89"/>
                    </a:gs>
                    <a:gs pos="100000">
                      <a:srgbClr val="A2633C"/>
                    </a:gs>
                  </a:gsLst>
                  <a:lin ang="0" scaled="0"/>
                </a:gradFill>
                <a:cs typeface="+mn-ea"/>
                <a:sym typeface="+mn-lt"/>
              </a:rPr>
              <a:t>此处输入标题</a:t>
            </a:r>
            <a:endParaRPr lang="zh-CN" altLang="en-US" sz="7200" spc="800" dirty="0">
              <a:gradFill>
                <a:gsLst>
                  <a:gs pos="0">
                    <a:srgbClr val="4D7F89"/>
                  </a:gs>
                  <a:gs pos="100000">
                    <a:srgbClr val="A2633C"/>
                  </a:gs>
                </a:gsLst>
                <a:lin ang="0" scaled="0"/>
              </a:gradFill>
              <a:cs typeface="+mn-ea"/>
              <a:sym typeface="+mn-lt"/>
            </a:endParaRPr>
          </a:p>
        </p:txBody>
      </p:sp>
      <p:sp>
        <p:nvSpPr>
          <p:cNvPr id="4" name="稻壳儿_答辩小姐姐作品_3"/>
          <p:cNvSpPr/>
          <p:nvPr/>
        </p:nvSpPr>
        <p:spPr>
          <a:xfrm flipH="1">
            <a:off x="2459419" y="2960570"/>
            <a:ext cx="7273163" cy="1224374"/>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250000"/>
              </a:lnSpc>
            </a:pPr>
            <a:r>
              <a:rPr lang="en-US" altLang="zh-CN" sz="1600" dirty="0">
                <a:solidFill>
                  <a:srgbClr val="242343"/>
                </a:solidFill>
                <a:cs typeface="+mn-ea"/>
                <a:sym typeface="+mn-lt"/>
              </a:rPr>
              <a:t>Add your text here and write down your ideas here. Add your text here and write down your ideas here.</a:t>
            </a:r>
            <a:endParaRPr lang="en-US" altLang="zh-CN" sz="1600" b="0" i="0" dirty="0">
              <a:solidFill>
                <a:srgbClr val="242343"/>
              </a:solidFill>
              <a:effectLst/>
              <a:cs typeface="+mn-ea"/>
              <a:sym typeface="+mn-lt"/>
            </a:endParaRPr>
          </a:p>
        </p:txBody>
      </p:sp>
      <p:sp>
        <p:nvSpPr>
          <p:cNvPr id="5" name="稻壳儿_答辩小姐姐作品_4"/>
          <p:cNvSpPr txBox="1"/>
          <p:nvPr/>
        </p:nvSpPr>
        <p:spPr>
          <a:xfrm>
            <a:off x="1153992" y="320524"/>
            <a:ext cx="1493466" cy="132343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en-US" altLang="zh-CN" sz="8000" dirty="0">
                <a:latin typeface="+mn-lt"/>
                <a:ea typeface="+mn-ea"/>
                <a:cs typeface="+mn-ea"/>
                <a:sym typeface="+mn-lt"/>
              </a:rPr>
              <a:t>04</a:t>
            </a:r>
            <a:endParaRPr lang="zh-CN" altLang="en-US" sz="8000" dirty="0">
              <a:latin typeface="+mn-lt"/>
              <a:ea typeface="+mn-ea"/>
              <a:cs typeface="+mn-ea"/>
              <a:sym typeface="+mn-l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3" name="稻壳儿_答辩小姐姐作品_2"/>
          <p:cNvSpPr/>
          <p:nvPr/>
        </p:nvSpPr>
        <p:spPr bwMode="auto">
          <a:xfrm>
            <a:off x="6788848" y="3850689"/>
            <a:ext cx="1879755" cy="1635004"/>
          </a:xfrm>
          <a:custGeom>
            <a:avLst/>
            <a:gdLst>
              <a:gd name="T0" fmla="*/ 70 w 1000"/>
              <a:gd name="T1" fmla="*/ 712 h 868"/>
              <a:gd name="T2" fmla="*/ 788 w 1000"/>
              <a:gd name="T3" fmla="*/ 534 h 868"/>
              <a:gd name="T4" fmla="*/ 1000 w 1000"/>
              <a:gd name="T5" fmla="*/ 38 h 868"/>
              <a:gd name="T6" fmla="*/ 316 w 1000"/>
              <a:gd name="T7" fmla="*/ 198 h 868"/>
              <a:gd name="T8" fmla="*/ 0 w 1000"/>
              <a:gd name="T9" fmla="*/ 630 h 868"/>
              <a:gd name="T10" fmla="*/ 566 w 1000"/>
              <a:gd name="T11" fmla="*/ 360 h 868"/>
              <a:gd name="T12" fmla="*/ 70 w 1000"/>
              <a:gd name="T13" fmla="*/ 712 h 868"/>
            </a:gdLst>
            <a:ahLst/>
            <a:cxnLst>
              <a:cxn ang="0">
                <a:pos x="T0" y="T1"/>
              </a:cxn>
              <a:cxn ang="0">
                <a:pos x="T2" y="T3"/>
              </a:cxn>
              <a:cxn ang="0">
                <a:pos x="T4" y="T5"/>
              </a:cxn>
              <a:cxn ang="0">
                <a:pos x="T6" y="T7"/>
              </a:cxn>
              <a:cxn ang="0">
                <a:pos x="T8" y="T9"/>
              </a:cxn>
              <a:cxn ang="0">
                <a:pos x="T10" y="T11"/>
              </a:cxn>
              <a:cxn ang="0">
                <a:pos x="T12" y="T13"/>
              </a:cxn>
            </a:cxnLst>
            <a:rect l="0" t="0" r="r" b="b"/>
            <a:pathLst>
              <a:path w="1000" h="868">
                <a:moveTo>
                  <a:pt x="70" y="712"/>
                </a:moveTo>
                <a:cubicBezTo>
                  <a:pt x="70" y="712"/>
                  <a:pt x="485" y="868"/>
                  <a:pt x="788" y="534"/>
                </a:cubicBezTo>
                <a:cubicBezTo>
                  <a:pt x="980" y="322"/>
                  <a:pt x="1000" y="38"/>
                  <a:pt x="1000" y="38"/>
                </a:cubicBezTo>
                <a:cubicBezTo>
                  <a:pt x="1000" y="38"/>
                  <a:pt x="586" y="0"/>
                  <a:pt x="316" y="198"/>
                </a:cubicBezTo>
                <a:cubicBezTo>
                  <a:pt x="46" y="396"/>
                  <a:pt x="0" y="630"/>
                  <a:pt x="0" y="630"/>
                </a:cubicBezTo>
                <a:cubicBezTo>
                  <a:pt x="0" y="630"/>
                  <a:pt x="208" y="440"/>
                  <a:pt x="566" y="360"/>
                </a:cubicBezTo>
                <a:cubicBezTo>
                  <a:pt x="566" y="360"/>
                  <a:pt x="262" y="522"/>
                  <a:pt x="70" y="712"/>
                </a:cubicBezTo>
                <a:close/>
              </a:path>
            </a:pathLst>
          </a:custGeom>
          <a:solidFill>
            <a:srgbClr val="4D7F89"/>
          </a:solidFill>
          <a:ln w="6350">
            <a:noFill/>
          </a:ln>
        </p:spPr>
        <p:txBody>
          <a:bodyPr lIns="121908" tIns="60953" rIns="121908" bIns="60953"/>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5" name="稻壳儿_答辩小姐姐作品_3"/>
          <p:cNvSpPr/>
          <p:nvPr/>
        </p:nvSpPr>
        <p:spPr bwMode="auto">
          <a:xfrm>
            <a:off x="5878060" y="2015068"/>
            <a:ext cx="1594883" cy="2858749"/>
          </a:xfrm>
          <a:custGeom>
            <a:avLst/>
            <a:gdLst>
              <a:gd name="T0" fmla="*/ 325 w 849"/>
              <a:gd name="T1" fmla="*/ 1518 h 1518"/>
              <a:gd name="T2" fmla="*/ 817 w 849"/>
              <a:gd name="T3" fmla="*/ 816 h 1518"/>
              <a:gd name="T4" fmla="*/ 539 w 849"/>
              <a:gd name="T5" fmla="*/ 0 h 1518"/>
              <a:gd name="T6" fmla="*/ 98 w 849"/>
              <a:gd name="T7" fmla="*/ 644 h 1518"/>
              <a:gd name="T8" fmla="*/ 189 w 849"/>
              <a:gd name="T9" fmla="*/ 1506 h 1518"/>
              <a:gd name="T10" fmla="*/ 455 w 849"/>
              <a:gd name="T11" fmla="*/ 706 h 1518"/>
              <a:gd name="T12" fmla="*/ 325 w 849"/>
              <a:gd name="T13" fmla="*/ 1518 h 1518"/>
            </a:gdLst>
            <a:ahLst/>
            <a:cxnLst>
              <a:cxn ang="0">
                <a:pos x="T0" y="T1"/>
              </a:cxn>
              <a:cxn ang="0">
                <a:pos x="T2" y="T3"/>
              </a:cxn>
              <a:cxn ang="0">
                <a:pos x="T4" y="T5"/>
              </a:cxn>
              <a:cxn ang="0">
                <a:pos x="T6" y="T7"/>
              </a:cxn>
              <a:cxn ang="0">
                <a:pos x="T8" y="T9"/>
              </a:cxn>
              <a:cxn ang="0">
                <a:pos x="T10" y="T11"/>
              </a:cxn>
              <a:cxn ang="0">
                <a:pos x="T12" y="T13"/>
              </a:cxn>
            </a:cxnLst>
            <a:rect l="0" t="0" r="r" b="b"/>
            <a:pathLst>
              <a:path w="849" h="1518">
                <a:moveTo>
                  <a:pt x="325" y="1518"/>
                </a:moveTo>
                <a:cubicBezTo>
                  <a:pt x="325" y="1518"/>
                  <a:pt x="785" y="1276"/>
                  <a:pt x="817" y="816"/>
                </a:cubicBezTo>
                <a:cubicBezTo>
                  <a:pt x="849" y="356"/>
                  <a:pt x="539" y="0"/>
                  <a:pt x="539" y="0"/>
                </a:cubicBezTo>
                <a:cubicBezTo>
                  <a:pt x="539" y="0"/>
                  <a:pt x="209" y="294"/>
                  <a:pt x="98" y="644"/>
                </a:cubicBezTo>
                <a:cubicBezTo>
                  <a:pt x="0" y="951"/>
                  <a:pt x="59" y="1290"/>
                  <a:pt x="189" y="1506"/>
                </a:cubicBezTo>
                <a:cubicBezTo>
                  <a:pt x="189" y="1506"/>
                  <a:pt x="167" y="1158"/>
                  <a:pt x="455" y="706"/>
                </a:cubicBezTo>
                <a:cubicBezTo>
                  <a:pt x="455" y="706"/>
                  <a:pt x="345" y="970"/>
                  <a:pt x="325" y="1518"/>
                </a:cubicBezTo>
                <a:close/>
              </a:path>
            </a:pathLst>
          </a:custGeom>
          <a:solidFill>
            <a:srgbClr val="A2633C"/>
          </a:solidFill>
          <a:ln w="6350">
            <a:noFill/>
          </a:ln>
        </p:spPr>
        <p:txBody>
          <a:bodyPr lIns="121908" tIns="60953" rIns="121908" bIns="60953"/>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 name="稻壳儿_答辩小姐姐作品_4"/>
          <p:cNvSpPr/>
          <p:nvPr/>
        </p:nvSpPr>
        <p:spPr bwMode="auto">
          <a:xfrm>
            <a:off x="4341356" y="2161516"/>
            <a:ext cx="1789477" cy="2611995"/>
          </a:xfrm>
          <a:custGeom>
            <a:avLst/>
            <a:gdLst>
              <a:gd name="T0" fmla="*/ 700 w 952"/>
              <a:gd name="T1" fmla="*/ 1330 h 1386"/>
              <a:gd name="T2" fmla="*/ 760 w 952"/>
              <a:gd name="T3" fmla="*/ 522 h 1386"/>
              <a:gd name="T4" fmla="*/ 138 w 952"/>
              <a:gd name="T5" fmla="*/ 0 h 1386"/>
              <a:gd name="T6" fmla="*/ 122 w 952"/>
              <a:gd name="T7" fmla="*/ 820 h 1386"/>
              <a:gd name="T8" fmla="*/ 590 w 952"/>
              <a:gd name="T9" fmla="*/ 1386 h 1386"/>
              <a:gd name="T10" fmla="*/ 412 w 952"/>
              <a:gd name="T11" fmla="*/ 618 h 1386"/>
              <a:gd name="T12" fmla="*/ 700 w 952"/>
              <a:gd name="T13" fmla="*/ 1330 h 1386"/>
            </a:gdLst>
            <a:ahLst/>
            <a:cxnLst>
              <a:cxn ang="0">
                <a:pos x="T0" y="T1"/>
              </a:cxn>
              <a:cxn ang="0">
                <a:pos x="T2" y="T3"/>
              </a:cxn>
              <a:cxn ang="0">
                <a:pos x="T4" y="T5"/>
              </a:cxn>
              <a:cxn ang="0">
                <a:pos x="T6" y="T7"/>
              </a:cxn>
              <a:cxn ang="0">
                <a:pos x="T8" y="T9"/>
              </a:cxn>
              <a:cxn ang="0">
                <a:pos x="T10" y="T11"/>
              </a:cxn>
              <a:cxn ang="0">
                <a:pos x="T12" y="T13"/>
              </a:cxn>
            </a:cxnLst>
            <a:rect l="0" t="0" r="r" b="b"/>
            <a:pathLst>
              <a:path w="952" h="1386">
                <a:moveTo>
                  <a:pt x="700" y="1330"/>
                </a:moveTo>
                <a:cubicBezTo>
                  <a:pt x="700" y="1330"/>
                  <a:pt x="952" y="916"/>
                  <a:pt x="760" y="522"/>
                </a:cubicBezTo>
                <a:cubicBezTo>
                  <a:pt x="571" y="134"/>
                  <a:pt x="138" y="0"/>
                  <a:pt x="138" y="0"/>
                </a:cubicBezTo>
                <a:cubicBezTo>
                  <a:pt x="138" y="0"/>
                  <a:pt x="0" y="476"/>
                  <a:pt x="122" y="820"/>
                </a:cubicBezTo>
                <a:cubicBezTo>
                  <a:pt x="241" y="1156"/>
                  <a:pt x="462" y="1316"/>
                  <a:pt x="590" y="1386"/>
                </a:cubicBezTo>
                <a:cubicBezTo>
                  <a:pt x="590" y="1386"/>
                  <a:pt x="422" y="1170"/>
                  <a:pt x="412" y="618"/>
                </a:cubicBezTo>
                <a:cubicBezTo>
                  <a:pt x="412" y="618"/>
                  <a:pt x="548" y="1094"/>
                  <a:pt x="700" y="1330"/>
                </a:cubicBezTo>
                <a:close/>
              </a:path>
            </a:pathLst>
          </a:custGeom>
          <a:solidFill>
            <a:srgbClr val="4D7F89"/>
          </a:solidFill>
          <a:ln w="6350">
            <a:noFill/>
          </a:ln>
        </p:spPr>
        <p:txBody>
          <a:bodyPr lIns="121908" tIns="60953" rIns="121908" bIns="60953"/>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7" name="稻壳儿_答辩小姐姐作品_5"/>
          <p:cNvSpPr/>
          <p:nvPr/>
        </p:nvSpPr>
        <p:spPr bwMode="auto">
          <a:xfrm>
            <a:off x="3244000" y="3940965"/>
            <a:ext cx="1984073" cy="1356151"/>
          </a:xfrm>
          <a:custGeom>
            <a:avLst/>
            <a:gdLst>
              <a:gd name="T0" fmla="*/ 1056 w 1056"/>
              <a:gd name="T1" fmla="*/ 528 h 720"/>
              <a:gd name="T2" fmla="*/ 616 w 1056"/>
              <a:gd name="T3" fmla="*/ 80 h 720"/>
              <a:gd name="T4" fmla="*/ 0 w 1056"/>
              <a:gd name="T5" fmla="*/ 178 h 720"/>
              <a:gd name="T6" fmla="*/ 446 w 1056"/>
              <a:gd name="T7" fmla="*/ 596 h 720"/>
              <a:gd name="T8" fmla="*/ 1036 w 1056"/>
              <a:gd name="T9" fmla="*/ 622 h 720"/>
              <a:gd name="T10" fmla="*/ 504 w 1056"/>
              <a:gd name="T11" fmla="*/ 334 h 720"/>
              <a:gd name="T12" fmla="*/ 1056 w 1056"/>
              <a:gd name="T13" fmla="*/ 528 h 720"/>
            </a:gdLst>
            <a:ahLst/>
            <a:cxnLst>
              <a:cxn ang="0">
                <a:pos x="T0" y="T1"/>
              </a:cxn>
              <a:cxn ang="0">
                <a:pos x="T2" y="T3"/>
              </a:cxn>
              <a:cxn ang="0">
                <a:pos x="T4" y="T5"/>
              </a:cxn>
              <a:cxn ang="0">
                <a:pos x="T6" y="T7"/>
              </a:cxn>
              <a:cxn ang="0">
                <a:pos x="T8" y="T9"/>
              </a:cxn>
              <a:cxn ang="0">
                <a:pos x="T10" y="T11"/>
              </a:cxn>
              <a:cxn ang="0">
                <a:pos x="T12" y="T13"/>
              </a:cxn>
            </a:cxnLst>
            <a:rect l="0" t="0" r="r" b="b"/>
            <a:pathLst>
              <a:path w="1056" h="720">
                <a:moveTo>
                  <a:pt x="1056" y="528"/>
                </a:moveTo>
                <a:cubicBezTo>
                  <a:pt x="1056" y="528"/>
                  <a:pt x="950" y="160"/>
                  <a:pt x="616" y="80"/>
                </a:cubicBezTo>
                <a:cubicBezTo>
                  <a:pt x="282" y="0"/>
                  <a:pt x="0" y="178"/>
                  <a:pt x="0" y="178"/>
                </a:cubicBezTo>
                <a:cubicBezTo>
                  <a:pt x="0" y="178"/>
                  <a:pt x="190" y="477"/>
                  <a:pt x="446" y="596"/>
                </a:cubicBezTo>
                <a:cubicBezTo>
                  <a:pt x="712" y="720"/>
                  <a:pt x="952" y="660"/>
                  <a:pt x="1036" y="622"/>
                </a:cubicBezTo>
                <a:cubicBezTo>
                  <a:pt x="1036" y="622"/>
                  <a:pt x="786" y="594"/>
                  <a:pt x="504" y="334"/>
                </a:cubicBezTo>
                <a:cubicBezTo>
                  <a:pt x="504" y="334"/>
                  <a:pt x="824" y="508"/>
                  <a:pt x="1056" y="528"/>
                </a:cubicBezTo>
                <a:close/>
              </a:path>
            </a:pathLst>
          </a:custGeom>
          <a:solidFill>
            <a:srgbClr val="4D7F89"/>
          </a:solidFill>
          <a:ln w="6350">
            <a:noFill/>
          </a:ln>
        </p:spPr>
        <p:txBody>
          <a:bodyPr lIns="121908" tIns="60953" rIns="121908" bIns="60953"/>
          <a:lstStyle/>
          <a:p>
            <a:pPr marL="0" marR="0" lvl="0" indent="0" algn="l" defTabSz="1218565"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8" name="稻壳儿_答辩小姐姐作品_6"/>
          <p:cNvSpPr>
            <a:spLocks noChangeArrowheads="1"/>
          </p:cNvSpPr>
          <p:nvPr/>
        </p:nvSpPr>
        <p:spPr bwMode="auto">
          <a:xfrm>
            <a:off x="7721603" y="1891773"/>
            <a:ext cx="2533568" cy="7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8565" rtl="0" eaLnBrk="1" fontAlgn="auto" latinLnBrk="0" hangingPunct="1">
              <a:lnSpc>
                <a:spcPct val="100000"/>
              </a:lnSpc>
              <a:spcBef>
                <a:spcPct val="20000"/>
              </a:spcBef>
              <a:spcAft>
                <a:spcPts val="0"/>
              </a:spcAft>
              <a:buClrTx/>
              <a:buSzTx/>
              <a:buFontTx/>
              <a:buNone/>
              <a:defRPr/>
            </a:pPr>
            <a:r>
              <a:rPr kumimoji="0" lang="zh-CN" altLang="en-US" b="0" i="0" u="none" strike="noStrike" kern="1200" cap="none" spc="0" normalizeH="0" baseline="0" noProof="0" dirty="0">
                <a:ln>
                  <a:noFill/>
                </a:ln>
                <a:solidFill>
                  <a:schemeClr val="bg2">
                    <a:lumMod val="25000"/>
                  </a:schemeClr>
                </a:solidFill>
                <a:effectLst/>
                <a:uLnTx/>
                <a:uFillTx/>
                <a:cs typeface="+mn-ea"/>
                <a:sym typeface="+mn-lt"/>
              </a:rPr>
              <a:t>单击编辑标题</a:t>
            </a:r>
            <a:endParaRPr kumimoji="0" lang="en-US" altLang="zh-CN" b="0" i="0" u="none" strike="noStrike" kern="1200" cap="none" spc="0" normalizeH="0" baseline="0" noProof="0" dirty="0">
              <a:ln>
                <a:noFill/>
              </a:ln>
              <a:solidFill>
                <a:schemeClr val="bg2">
                  <a:lumMod val="25000"/>
                </a:schemeClr>
              </a:solidFill>
              <a:effectLst/>
              <a:uLnTx/>
              <a:uFillTx/>
              <a:cs typeface="+mn-ea"/>
              <a:sym typeface="+mn-lt"/>
            </a:endParaRPr>
          </a:p>
          <a:p>
            <a:pPr marL="0" marR="0" lvl="0" indent="0" algn="l" defTabSz="1216660" rtl="0" eaLnBrk="1" fontAlgn="auto" latinLnBrk="0" hangingPunct="1">
              <a:lnSpc>
                <a:spcPct val="100000"/>
              </a:lnSpc>
              <a:spcBef>
                <a:spcPct val="2000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双击输入替换内容双击输入替换内容双击输入替换内容</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9" name="稻壳儿_答辩小姐姐作品_7"/>
          <p:cNvSpPr>
            <a:spLocks noChangeArrowheads="1"/>
          </p:cNvSpPr>
          <p:nvPr/>
        </p:nvSpPr>
        <p:spPr bwMode="auto">
          <a:xfrm>
            <a:off x="9046635" y="4195234"/>
            <a:ext cx="2634061" cy="7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8565" rtl="0" eaLnBrk="1" fontAlgn="auto" latinLnBrk="0" hangingPunct="1">
              <a:lnSpc>
                <a:spcPct val="100000"/>
              </a:lnSpc>
              <a:spcBef>
                <a:spcPct val="20000"/>
              </a:spcBef>
              <a:spcAft>
                <a:spcPts val="0"/>
              </a:spcAft>
              <a:buClrTx/>
              <a:buSzTx/>
              <a:buFontTx/>
              <a:buNone/>
              <a:defRPr/>
            </a:pPr>
            <a:r>
              <a:rPr kumimoji="0" lang="zh-CN" altLang="en-US" b="1" i="0" u="none" strike="noStrike" kern="1200" cap="none" spc="0" normalizeH="0" baseline="0" noProof="0" dirty="0">
                <a:ln>
                  <a:noFill/>
                </a:ln>
                <a:solidFill>
                  <a:schemeClr val="bg2">
                    <a:lumMod val="25000"/>
                  </a:schemeClr>
                </a:solidFill>
                <a:effectLst/>
                <a:uLnTx/>
                <a:uFillTx/>
                <a:cs typeface="+mn-ea"/>
                <a:sym typeface="+mn-lt"/>
              </a:rPr>
              <a:t>单击编辑标题</a:t>
            </a:r>
            <a:endParaRPr kumimoji="0" lang="en-US" altLang="zh-CN" b="1" i="0" u="none" strike="noStrike" kern="1200" cap="none" spc="0" normalizeH="0" baseline="0" noProof="0" dirty="0">
              <a:ln>
                <a:noFill/>
              </a:ln>
              <a:solidFill>
                <a:schemeClr val="bg2">
                  <a:lumMod val="25000"/>
                </a:schemeClr>
              </a:solidFill>
              <a:effectLst/>
              <a:uLnTx/>
              <a:uFillTx/>
              <a:cs typeface="+mn-ea"/>
              <a:sym typeface="+mn-lt"/>
            </a:endParaRPr>
          </a:p>
          <a:p>
            <a:pPr marL="0" marR="0" lvl="0" indent="0" algn="l" defTabSz="1216660" rtl="0" eaLnBrk="1" fontAlgn="auto" latinLnBrk="0" hangingPunct="1">
              <a:lnSpc>
                <a:spcPct val="100000"/>
              </a:lnSpc>
              <a:spcBef>
                <a:spcPct val="2000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双击输入替换内容双击输入替换内容双击输入替换内容</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0" name="稻壳儿_答辩小姐姐作品_8"/>
          <p:cNvSpPr>
            <a:spLocks noChangeArrowheads="1"/>
          </p:cNvSpPr>
          <p:nvPr/>
        </p:nvSpPr>
        <p:spPr bwMode="auto">
          <a:xfrm>
            <a:off x="1472270" y="2082801"/>
            <a:ext cx="2564216" cy="7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r" defTabSz="1218565" rtl="0" eaLnBrk="1" fontAlgn="auto" latinLnBrk="0" hangingPunct="1">
              <a:lnSpc>
                <a:spcPct val="100000"/>
              </a:lnSpc>
              <a:spcBef>
                <a:spcPct val="20000"/>
              </a:spcBef>
              <a:spcAft>
                <a:spcPts val="0"/>
              </a:spcAft>
              <a:buClrTx/>
              <a:buSzTx/>
              <a:buFontTx/>
              <a:buNone/>
              <a:defRPr/>
            </a:pPr>
            <a:r>
              <a:rPr kumimoji="0" lang="zh-CN" altLang="en-US" b="1" i="0" u="none" strike="noStrike" kern="1200" cap="none" spc="0" normalizeH="0" baseline="0" noProof="0" dirty="0">
                <a:ln>
                  <a:noFill/>
                </a:ln>
                <a:solidFill>
                  <a:schemeClr val="bg2">
                    <a:lumMod val="25000"/>
                  </a:schemeClr>
                </a:solidFill>
                <a:effectLst/>
                <a:uLnTx/>
                <a:uFillTx/>
                <a:cs typeface="+mn-ea"/>
                <a:sym typeface="+mn-lt"/>
              </a:rPr>
              <a:t>单击编辑标题</a:t>
            </a:r>
            <a:endParaRPr kumimoji="0" lang="en-US" altLang="zh-CN" b="1" i="0" u="none" strike="noStrike" kern="1200" cap="none" spc="0" normalizeH="0" baseline="0" noProof="0" dirty="0">
              <a:ln>
                <a:noFill/>
              </a:ln>
              <a:solidFill>
                <a:schemeClr val="bg2">
                  <a:lumMod val="25000"/>
                </a:schemeClr>
              </a:solidFill>
              <a:effectLst/>
              <a:uLnTx/>
              <a:uFillTx/>
              <a:cs typeface="+mn-ea"/>
              <a:sym typeface="+mn-lt"/>
            </a:endParaRPr>
          </a:p>
          <a:p>
            <a:pPr marL="0" marR="0" lvl="0" indent="0" algn="r" defTabSz="1216660" rtl="0" eaLnBrk="1" fontAlgn="auto" latinLnBrk="0" hangingPunct="1">
              <a:lnSpc>
                <a:spcPct val="100000"/>
              </a:lnSpc>
              <a:spcBef>
                <a:spcPct val="2000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双击输入替换内容双击输入替换内容双击输入替换内容</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11" name="稻壳儿_答辩小姐姐作品_9"/>
          <p:cNvSpPr>
            <a:spLocks noChangeArrowheads="1"/>
          </p:cNvSpPr>
          <p:nvPr/>
        </p:nvSpPr>
        <p:spPr bwMode="auto">
          <a:xfrm>
            <a:off x="511304" y="4580467"/>
            <a:ext cx="2564216" cy="7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r" defTabSz="1218565" rtl="0" eaLnBrk="1" fontAlgn="auto" latinLnBrk="0" hangingPunct="1">
              <a:lnSpc>
                <a:spcPct val="100000"/>
              </a:lnSpc>
              <a:spcBef>
                <a:spcPct val="20000"/>
              </a:spcBef>
              <a:spcAft>
                <a:spcPts val="0"/>
              </a:spcAft>
              <a:buClrTx/>
              <a:buSzTx/>
              <a:buFontTx/>
              <a:buNone/>
              <a:defRPr/>
            </a:pPr>
            <a:r>
              <a:rPr kumimoji="0" lang="zh-CN" altLang="en-US" b="1" i="0" u="none" strike="noStrike" kern="1200" cap="none" spc="0" normalizeH="0" baseline="0" noProof="0" dirty="0">
                <a:ln>
                  <a:noFill/>
                </a:ln>
                <a:solidFill>
                  <a:schemeClr val="bg2">
                    <a:lumMod val="25000"/>
                  </a:schemeClr>
                </a:solidFill>
                <a:effectLst/>
                <a:uLnTx/>
                <a:uFillTx/>
                <a:cs typeface="+mn-ea"/>
                <a:sym typeface="+mn-lt"/>
              </a:rPr>
              <a:t>单击编辑标题</a:t>
            </a:r>
            <a:endParaRPr kumimoji="0" lang="en-US" altLang="zh-CN" b="1" i="0" u="none" strike="noStrike" kern="1200" cap="none" spc="0" normalizeH="0" baseline="0" noProof="0" dirty="0">
              <a:ln>
                <a:noFill/>
              </a:ln>
              <a:solidFill>
                <a:schemeClr val="bg2">
                  <a:lumMod val="25000"/>
                </a:schemeClr>
              </a:solidFill>
              <a:effectLst/>
              <a:uLnTx/>
              <a:uFillTx/>
              <a:cs typeface="+mn-ea"/>
              <a:sym typeface="+mn-lt"/>
            </a:endParaRPr>
          </a:p>
          <a:p>
            <a:pPr marL="0" marR="0" lvl="0" indent="0" algn="r" defTabSz="1216660" rtl="0" eaLnBrk="1" fontAlgn="auto" latinLnBrk="0" hangingPunct="1">
              <a:lnSpc>
                <a:spcPct val="100000"/>
              </a:lnSpc>
              <a:spcBef>
                <a:spcPct val="20000"/>
              </a:spcBef>
              <a:spcAft>
                <a:spcPts val="0"/>
              </a:spcAft>
              <a:buClrTx/>
              <a:buSzTx/>
              <a:buFontTx/>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双击输入替换内容双击输入替换内容双击输入替换内容</a:t>
            </a:r>
            <a:endParaRPr kumimoji="0" lang="en-US" altLang="zh-CN" sz="1400" b="0" i="0" u="none" strike="noStrike" kern="1200" cap="none" spc="0" normalizeH="0" baseline="0" noProof="0" dirty="0">
              <a:ln>
                <a:noFill/>
              </a:ln>
              <a:solidFill>
                <a:schemeClr val="bg2">
                  <a:lumMod val="25000"/>
                </a:schemeClr>
              </a:solidFill>
              <a:effectLst/>
              <a:uLnTx/>
              <a:uFillTx/>
              <a:cs typeface="+mn-ea"/>
              <a:sym typeface="+mn-lt"/>
            </a:endParaRPr>
          </a:p>
        </p:txBody>
      </p:sp>
      <p:grpSp>
        <p:nvGrpSpPr>
          <p:cNvPr id="20" name="稻壳儿_答辩小姐姐作品_10"/>
          <p:cNvGrpSpPr/>
          <p:nvPr/>
        </p:nvGrpSpPr>
        <p:grpSpPr>
          <a:xfrm>
            <a:off x="4058860" y="713275"/>
            <a:ext cx="4074281" cy="461665"/>
            <a:chOff x="3866082" y="713275"/>
            <a:chExt cx="4074281" cy="461665"/>
          </a:xfrm>
        </p:grpSpPr>
        <p:cxnSp>
          <p:nvCxnSpPr>
            <p:cNvPr id="21" name="直接连接符 20"/>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稻壳儿_答辩小姐姐作品_2"/>
          <p:cNvSpPr/>
          <p:nvPr/>
        </p:nvSpPr>
        <p:spPr>
          <a:xfrm>
            <a:off x="879776" y="2525554"/>
            <a:ext cx="2253867" cy="1806892"/>
          </a:xfrm>
          <a:prstGeom prst="roundRect">
            <a:avLst>
              <a:gd name="adj" fmla="val 5221"/>
            </a:avLst>
          </a:prstGeom>
          <a:solidFill>
            <a:schemeClr val="bg1"/>
          </a:solidFill>
          <a:ln w="12700">
            <a:solidFill>
              <a:srgbClr val="4D7F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稻壳儿_答辩小姐姐作品_3"/>
          <p:cNvSpPr/>
          <p:nvPr/>
        </p:nvSpPr>
        <p:spPr>
          <a:xfrm>
            <a:off x="3620987" y="2255361"/>
            <a:ext cx="2253867" cy="1806893"/>
          </a:xfrm>
          <a:prstGeom prst="roundRect">
            <a:avLst>
              <a:gd name="adj" fmla="val 5221"/>
            </a:avLst>
          </a:prstGeom>
          <a:solidFill>
            <a:schemeClr val="bg1"/>
          </a:solidFill>
          <a:ln w="12700">
            <a:solidFill>
              <a:srgbClr val="A263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稻壳儿_答辩小姐姐作品_4"/>
          <p:cNvSpPr/>
          <p:nvPr/>
        </p:nvSpPr>
        <p:spPr>
          <a:xfrm>
            <a:off x="6362198" y="2525554"/>
            <a:ext cx="2253867" cy="1806892"/>
          </a:xfrm>
          <a:prstGeom prst="roundRect">
            <a:avLst>
              <a:gd name="adj" fmla="val 5221"/>
            </a:avLst>
          </a:prstGeom>
          <a:solidFill>
            <a:schemeClr val="bg1"/>
          </a:solidFill>
          <a:ln w="12700">
            <a:solidFill>
              <a:srgbClr val="4D7F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稻壳儿_答辩小姐姐作品_5"/>
          <p:cNvSpPr/>
          <p:nvPr/>
        </p:nvSpPr>
        <p:spPr>
          <a:xfrm>
            <a:off x="9103409" y="2255361"/>
            <a:ext cx="2253867" cy="1806893"/>
          </a:xfrm>
          <a:prstGeom prst="roundRect">
            <a:avLst>
              <a:gd name="adj" fmla="val 5221"/>
            </a:avLst>
          </a:prstGeom>
          <a:solidFill>
            <a:schemeClr val="bg1"/>
          </a:solidFill>
          <a:ln w="12700">
            <a:solidFill>
              <a:srgbClr val="A263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稻壳儿_答辩小姐姐作品_6"/>
          <p:cNvSpPr/>
          <p:nvPr/>
        </p:nvSpPr>
        <p:spPr>
          <a:xfrm>
            <a:off x="648770" y="2255361"/>
            <a:ext cx="1276283" cy="540385"/>
          </a:xfrm>
          <a:prstGeom prst="roundRect">
            <a:avLst>
              <a:gd name="adj" fmla="val 34766"/>
            </a:avLst>
          </a:prstGeom>
          <a:solidFill>
            <a:srgbClr val="A2633C"/>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稻壳儿_答辩小姐姐作品_7"/>
          <p:cNvSpPr/>
          <p:nvPr/>
        </p:nvSpPr>
        <p:spPr>
          <a:xfrm>
            <a:off x="6094095" y="2255361"/>
            <a:ext cx="1276283" cy="540385"/>
          </a:xfrm>
          <a:prstGeom prst="roundRect">
            <a:avLst>
              <a:gd name="adj" fmla="val 32080"/>
            </a:avLst>
          </a:prstGeom>
          <a:solidFill>
            <a:srgbClr val="A2633C"/>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稻壳儿_答辩小姐姐作品_8"/>
          <p:cNvSpPr/>
          <p:nvPr/>
        </p:nvSpPr>
        <p:spPr>
          <a:xfrm>
            <a:off x="3364649" y="3792061"/>
            <a:ext cx="1276283" cy="540385"/>
          </a:xfrm>
          <a:prstGeom prst="roundRect">
            <a:avLst>
              <a:gd name="adj" fmla="val 29394"/>
            </a:avLst>
          </a:prstGeom>
          <a:solidFill>
            <a:srgbClr val="4D7F89"/>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稻壳儿_答辩小姐姐作品_9"/>
          <p:cNvSpPr/>
          <p:nvPr/>
        </p:nvSpPr>
        <p:spPr>
          <a:xfrm>
            <a:off x="8809974" y="3792061"/>
            <a:ext cx="1276283" cy="540385"/>
          </a:xfrm>
          <a:prstGeom prst="roundRect">
            <a:avLst>
              <a:gd name="adj" fmla="val 26708"/>
            </a:avLst>
          </a:prstGeom>
          <a:solidFill>
            <a:srgbClr val="4D7F89"/>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稻壳儿_答辩小姐姐作品_10"/>
          <p:cNvSpPr/>
          <p:nvPr/>
        </p:nvSpPr>
        <p:spPr>
          <a:xfrm>
            <a:off x="620223" y="2351436"/>
            <a:ext cx="1321442" cy="36933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schemeClr val="bg1"/>
                </a:solidFill>
                <a:effectLst/>
                <a:uLnTx/>
                <a:uFillTx/>
                <a:cs typeface="+mn-ea"/>
                <a:sym typeface="+mn-lt"/>
              </a:rPr>
              <a:t>添加标题</a:t>
            </a:r>
            <a:endParaRPr kumimoji="0" lang="zh-CN" altLang="en-US" b="1" i="0" u="none" strike="noStrike" kern="1200" cap="none" spc="0" normalizeH="0" baseline="0" noProof="0" dirty="0">
              <a:ln>
                <a:noFill/>
              </a:ln>
              <a:solidFill>
                <a:schemeClr val="bg1"/>
              </a:solidFill>
              <a:effectLst/>
              <a:uLnTx/>
              <a:uFillTx/>
              <a:cs typeface="+mn-ea"/>
              <a:sym typeface="+mn-lt"/>
            </a:endParaRPr>
          </a:p>
        </p:txBody>
      </p:sp>
      <p:sp>
        <p:nvSpPr>
          <p:cNvPr id="17" name="稻壳儿_答辩小姐姐作品_11"/>
          <p:cNvSpPr/>
          <p:nvPr/>
        </p:nvSpPr>
        <p:spPr>
          <a:xfrm flipH="1">
            <a:off x="957548" y="2974344"/>
            <a:ext cx="2097962" cy="1166153"/>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dirty="0">
                <a:solidFill>
                  <a:schemeClr val="tx1">
                    <a:lumMod val="65000"/>
                    <a:lumOff val="35000"/>
                  </a:schemeClr>
                </a:solidFill>
                <a:cs typeface="+mn-ea"/>
                <a:sym typeface="+mn-lt"/>
              </a:rPr>
              <a:t>请在此处输入您的替换文字请在此处输入您的替换文字请在此处输入您的替换文字</a:t>
            </a:r>
            <a:endParaRPr lang="en-US" altLang="zh-CN" sz="1200" dirty="0">
              <a:solidFill>
                <a:schemeClr val="tx1">
                  <a:lumMod val="65000"/>
                  <a:lumOff val="35000"/>
                </a:schemeClr>
              </a:solidFill>
              <a:cs typeface="+mn-ea"/>
              <a:sym typeface="+mn-lt"/>
            </a:endParaRPr>
          </a:p>
          <a:p>
            <a:pPr algn="ctr">
              <a:lnSpc>
                <a:spcPct val="150000"/>
              </a:lnSpc>
              <a:defRPr/>
            </a:pPr>
            <a:endParaRPr lang="en-US" altLang="zh-CN" sz="1200" dirty="0">
              <a:solidFill>
                <a:schemeClr val="tx1">
                  <a:lumMod val="65000"/>
                  <a:lumOff val="35000"/>
                </a:schemeClr>
              </a:solidFill>
              <a:cs typeface="+mn-ea"/>
              <a:sym typeface="+mn-lt"/>
            </a:endParaRPr>
          </a:p>
        </p:txBody>
      </p:sp>
      <p:sp>
        <p:nvSpPr>
          <p:cNvPr id="18" name="稻壳儿_答辩小姐姐作品_12"/>
          <p:cNvSpPr/>
          <p:nvPr/>
        </p:nvSpPr>
        <p:spPr>
          <a:xfrm>
            <a:off x="6057230" y="2351436"/>
            <a:ext cx="1321442" cy="36933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schemeClr val="bg1"/>
                </a:solidFill>
                <a:effectLst/>
                <a:uLnTx/>
                <a:uFillTx/>
                <a:cs typeface="+mn-ea"/>
                <a:sym typeface="+mn-lt"/>
              </a:rPr>
              <a:t>添加标题</a:t>
            </a:r>
            <a:endParaRPr kumimoji="0" lang="zh-CN" altLang="en-US" b="1" i="0" u="none" strike="noStrike" kern="1200" cap="none" spc="0" normalizeH="0" baseline="0" noProof="0" dirty="0">
              <a:ln>
                <a:noFill/>
              </a:ln>
              <a:solidFill>
                <a:schemeClr val="bg1"/>
              </a:solidFill>
              <a:effectLst/>
              <a:uLnTx/>
              <a:uFillTx/>
              <a:cs typeface="+mn-ea"/>
              <a:sym typeface="+mn-lt"/>
            </a:endParaRPr>
          </a:p>
        </p:txBody>
      </p:sp>
      <p:sp>
        <p:nvSpPr>
          <p:cNvPr id="19" name="稻壳儿_答辩小姐姐作品_13"/>
          <p:cNvSpPr/>
          <p:nvPr/>
        </p:nvSpPr>
        <p:spPr>
          <a:xfrm flipH="1">
            <a:off x="6495623" y="2974344"/>
            <a:ext cx="2029325" cy="889154"/>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dirty="0">
                <a:solidFill>
                  <a:schemeClr val="tx1">
                    <a:lumMod val="65000"/>
                    <a:lumOff val="35000"/>
                  </a:schemeClr>
                </a:solidFill>
                <a:cs typeface="+mn-ea"/>
                <a:sym typeface="+mn-lt"/>
              </a:rPr>
              <a:t>请在此处输入您的替换文字请在此处输入您的替换文字请在此处输入您的替换文字</a:t>
            </a:r>
            <a:endParaRPr lang="en-US" altLang="zh-CN" sz="1200" dirty="0">
              <a:solidFill>
                <a:schemeClr val="tx1">
                  <a:lumMod val="65000"/>
                  <a:lumOff val="35000"/>
                </a:schemeClr>
              </a:solidFill>
              <a:cs typeface="+mn-ea"/>
              <a:sym typeface="+mn-lt"/>
            </a:endParaRPr>
          </a:p>
        </p:txBody>
      </p:sp>
      <p:sp>
        <p:nvSpPr>
          <p:cNvPr id="20" name="稻壳儿_答辩小姐姐作品_14"/>
          <p:cNvSpPr/>
          <p:nvPr/>
        </p:nvSpPr>
        <p:spPr>
          <a:xfrm flipH="1">
            <a:off x="3726279" y="2647507"/>
            <a:ext cx="2029325" cy="889154"/>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dirty="0">
                <a:solidFill>
                  <a:schemeClr val="tx1">
                    <a:lumMod val="65000"/>
                    <a:lumOff val="35000"/>
                  </a:schemeClr>
                </a:solidFill>
                <a:cs typeface="+mn-ea"/>
                <a:sym typeface="+mn-lt"/>
              </a:rPr>
              <a:t>请在此处输入您的替换文字请在此处输入您的替换文字请在此处输入您的替换文字</a:t>
            </a:r>
            <a:endParaRPr lang="en-US" altLang="zh-CN" sz="1200" dirty="0">
              <a:solidFill>
                <a:schemeClr val="tx1">
                  <a:lumMod val="65000"/>
                  <a:lumOff val="35000"/>
                </a:schemeClr>
              </a:solidFill>
              <a:cs typeface="+mn-ea"/>
              <a:sym typeface="+mn-lt"/>
            </a:endParaRPr>
          </a:p>
        </p:txBody>
      </p:sp>
      <p:sp>
        <p:nvSpPr>
          <p:cNvPr id="21" name="稻壳儿_答辩小姐姐作品_15"/>
          <p:cNvSpPr/>
          <p:nvPr/>
        </p:nvSpPr>
        <p:spPr>
          <a:xfrm flipH="1">
            <a:off x="9206298" y="2647507"/>
            <a:ext cx="2029325" cy="889154"/>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dirty="0">
                <a:solidFill>
                  <a:schemeClr val="tx1">
                    <a:lumMod val="65000"/>
                    <a:lumOff val="35000"/>
                  </a:schemeClr>
                </a:solidFill>
                <a:cs typeface="+mn-ea"/>
                <a:sym typeface="+mn-lt"/>
              </a:rPr>
              <a:t>请在此处输入您的替换文字请在此处输入您的替换文字请在此处输入您的替换文字</a:t>
            </a:r>
            <a:endParaRPr lang="en-US" altLang="zh-CN" sz="1200" dirty="0">
              <a:solidFill>
                <a:schemeClr val="tx1">
                  <a:lumMod val="65000"/>
                  <a:lumOff val="35000"/>
                </a:schemeClr>
              </a:solidFill>
              <a:cs typeface="+mn-ea"/>
              <a:sym typeface="+mn-lt"/>
            </a:endParaRPr>
          </a:p>
        </p:txBody>
      </p:sp>
      <p:sp>
        <p:nvSpPr>
          <p:cNvPr id="22" name="稻壳儿_答辩小姐姐作品_16"/>
          <p:cNvSpPr/>
          <p:nvPr/>
        </p:nvSpPr>
        <p:spPr>
          <a:xfrm>
            <a:off x="3323746" y="3873640"/>
            <a:ext cx="1321442" cy="36933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schemeClr val="bg1"/>
                </a:solidFill>
                <a:effectLst/>
                <a:uLnTx/>
                <a:uFillTx/>
                <a:cs typeface="+mn-ea"/>
                <a:sym typeface="+mn-lt"/>
              </a:rPr>
              <a:t>添加标题</a:t>
            </a:r>
            <a:endParaRPr kumimoji="0" lang="zh-CN" altLang="en-US" b="1" i="0" u="none" strike="noStrike" kern="1200" cap="none" spc="0" normalizeH="0" baseline="0" noProof="0" dirty="0">
              <a:ln>
                <a:noFill/>
              </a:ln>
              <a:solidFill>
                <a:schemeClr val="bg1"/>
              </a:solidFill>
              <a:effectLst/>
              <a:uLnTx/>
              <a:uFillTx/>
              <a:cs typeface="+mn-ea"/>
              <a:sym typeface="+mn-lt"/>
            </a:endParaRPr>
          </a:p>
        </p:txBody>
      </p:sp>
      <p:sp>
        <p:nvSpPr>
          <p:cNvPr id="23" name="稻壳儿_答辩小姐姐作品_17"/>
          <p:cNvSpPr/>
          <p:nvPr/>
        </p:nvSpPr>
        <p:spPr>
          <a:xfrm>
            <a:off x="8760753" y="3873640"/>
            <a:ext cx="1321442" cy="36933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schemeClr val="bg1"/>
                </a:solidFill>
                <a:effectLst/>
                <a:uLnTx/>
                <a:uFillTx/>
                <a:cs typeface="+mn-ea"/>
                <a:sym typeface="+mn-lt"/>
              </a:rPr>
              <a:t>添加标题</a:t>
            </a:r>
            <a:endParaRPr kumimoji="0" lang="zh-CN" altLang="en-US" b="1" i="0" u="none" strike="noStrike" kern="1200" cap="none" spc="0" normalizeH="0" baseline="0" noProof="0" dirty="0">
              <a:ln>
                <a:noFill/>
              </a:ln>
              <a:solidFill>
                <a:schemeClr val="bg1"/>
              </a:solidFill>
              <a:effectLst/>
              <a:uLnTx/>
              <a:uFillTx/>
              <a:cs typeface="+mn-ea"/>
              <a:sym typeface="+mn-lt"/>
            </a:endParaRPr>
          </a:p>
        </p:txBody>
      </p:sp>
      <p:sp>
        <p:nvSpPr>
          <p:cNvPr id="24" name="稻壳儿_答辩小姐姐作品_18"/>
          <p:cNvSpPr/>
          <p:nvPr/>
        </p:nvSpPr>
        <p:spPr>
          <a:xfrm>
            <a:off x="1180515" y="5260526"/>
            <a:ext cx="9822880" cy="61856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200" dirty="0">
                <a:solidFill>
                  <a:schemeClr val="tx1">
                    <a:lumMod val="65000"/>
                    <a:lumOff val="35000"/>
                  </a:schemeClr>
                </a:solidFill>
                <a:cs typeface="+mn-ea"/>
                <a:sym typeface="+mn-lt"/>
              </a:rPr>
              <a:t>请在此处输入您的替换文字请在此处输入您的替换文字请在此处输入您的替换文字请在此处输入您的替换文字请在此处输入您的替换文字请在此处输入您的替换文字请在此处输入您的替换文字请在此处输入您的替换文字请在此处输入您的替换文字</a:t>
            </a:r>
            <a:endParaRPr lang="en-US" altLang="zh-CN" sz="1200" dirty="0">
              <a:solidFill>
                <a:schemeClr val="tx1">
                  <a:lumMod val="65000"/>
                  <a:lumOff val="35000"/>
                </a:schemeClr>
              </a:solidFill>
              <a:cs typeface="+mn-ea"/>
              <a:sym typeface="+mn-lt"/>
            </a:endParaRPr>
          </a:p>
        </p:txBody>
      </p:sp>
      <p:grpSp>
        <p:nvGrpSpPr>
          <p:cNvPr id="27" name="稻壳儿_答辩小姐姐作品_19"/>
          <p:cNvGrpSpPr/>
          <p:nvPr/>
        </p:nvGrpSpPr>
        <p:grpSpPr>
          <a:xfrm>
            <a:off x="4058860" y="713275"/>
            <a:ext cx="4074281" cy="461665"/>
            <a:chOff x="3866082" y="713275"/>
            <a:chExt cx="4074281" cy="461665"/>
          </a:xfrm>
        </p:grpSpPr>
        <p:cxnSp>
          <p:nvCxnSpPr>
            <p:cNvPr id="28" name="直接连接符 27"/>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10255" r="8955" b="32021"/>
          <a:stretch>
            <a:fillRect/>
          </a:stretch>
        </p:blipFill>
        <p:spPr>
          <a:xfrm rot="5400000" flipV="1">
            <a:off x="2621280" y="-2667000"/>
            <a:ext cx="6949440" cy="12192000"/>
          </a:xfrm>
          <a:prstGeom prst="rect">
            <a:avLst/>
          </a:prstGeom>
        </p:spPr>
      </p:pic>
      <p:grpSp>
        <p:nvGrpSpPr>
          <p:cNvPr id="15" name="稻壳儿_答辩小姐姐作品_2"/>
          <p:cNvGrpSpPr/>
          <p:nvPr/>
        </p:nvGrpSpPr>
        <p:grpSpPr>
          <a:xfrm>
            <a:off x="7382510" y="1791221"/>
            <a:ext cx="3498274" cy="758649"/>
            <a:chOff x="2082785" y="2278204"/>
            <a:chExt cx="3498274" cy="758649"/>
          </a:xfrm>
        </p:grpSpPr>
        <p:sp>
          <p:nvSpPr>
            <p:cNvPr id="3" name="椭圆 2"/>
            <p:cNvSpPr/>
            <p:nvPr/>
          </p:nvSpPr>
          <p:spPr>
            <a:xfrm>
              <a:off x="2082785" y="2340838"/>
              <a:ext cx="577215" cy="577215"/>
            </a:xfrm>
            <a:prstGeom prst="ellipse">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3200" dirty="0">
                  <a:cs typeface="+mn-ea"/>
                  <a:sym typeface="+mn-lt"/>
                </a:rPr>
                <a:t>1</a:t>
              </a:r>
              <a:endParaRPr lang="en-US" altLang="zh-CN" sz="3200" dirty="0">
                <a:cs typeface="+mn-ea"/>
                <a:sym typeface="+mn-lt"/>
              </a:endParaRPr>
            </a:p>
          </p:txBody>
        </p:sp>
        <p:sp>
          <p:nvSpPr>
            <p:cNvPr id="4" name="矩形 3"/>
            <p:cNvSpPr/>
            <p:nvPr/>
          </p:nvSpPr>
          <p:spPr>
            <a:xfrm>
              <a:off x="3070536" y="2278204"/>
              <a:ext cx="2308860" cy="49720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1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rPr>
                <a:t>第一单元</a:t>
              </a:r>
              <a:endPar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11" name="矩形 10"/>
            <p:cNvSpPr/>
            <p:nvPr/>
          </p:nvSpPr>
          <p:spPr>
            <a:xfrm flipH="1">
              <a:off x="3070536" y="2561658"/>
              <a:ext cx="2510523" cy="475195"/>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lnSpc>
                  <a:spcPct val="250000"/>
                </a:lnSpc>
              </a:pPr>
              <a:r>
                <a:rPr lang="en-US" altLang="zh-CN" sz="1200" dirty="0">
                  <a:solidFill>
                    <a:srgbClr val="242343"/>
                  </a:solidFill>
                  <a:cs typeface="+mn-ea"/>
                  <a:sym typeface="+mn-lt"/>
                </a:rPr>
                <a:t>Please put your text here</a:t>
              </a:r>
              <a:endParaRPr lang="en-US" altLang="zh-CN" sz="1200" b="0" i="0" dirty="0">
                <a:solidFill>
                  <a:srgbClr val="242343"/>
                </a:solidFill>
                <a:effectLst/>
                <a:cs typeface="+mn-ea"/>
                <a:sym typeface="+mn-lt"/>
              </a:endParaRPr>
            </a:p>
          </p:txBody>
        </p:sp>
      </p:grpSp>
      <p:grpSp>
        <p:nvGrpSpPr>
          <p:cNvPr id="16" name="稻壳儿_答辩小姐姐作品_3"/>
          <p:cNvGrpSpPr/>
          <p:nvPr/>
        </p:nvGrpSpPr>
        <p:grpSpPr>
          <a:xfrm>
            <a:off x="7382510" y="3250371"/>
            <a:ext cx="3498272" cy="758649"/>
            <a:chOff x="2082785" y="2278204"/>
            <a:chExt cx="3498272" cy="758649"/>
          </a:xfrm>
        </p:grpSpPr>
        <p:sp>
          <p:nvSpPr>
            <p:cNvPr id="17" name="椭圆 16"/>
            <p:cNvSpPr/>
            <p:nvPr/>
          </p:nvSpPr>
          <p:spPr>
            <a:xfrm>
              <a:off x="2082785" y="2340838"/>
              <a:ext cx="577215" cy="577215"/>
            </a:xfrm>
            <a:prstGeom prst="ellipse">
              <a:avLst/>
            </a:prstGeom>
            <a:solidFill>
              <a:srgbClr val="A26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3200" dirty="0">
                  <a:cs typeface="+mn-ea"/>
                  <a:sym typeface="+mn-lt"/>
                </a:rPr>
                <a:t>2</a:t>
              </a:r>
              <a:endParaRPr lang="en-US" altLang="zh-CN" sz="3200" dirty="0">
                <a:cs typeface="+mn-ea"/>
                <a:sym typeface="+mn-lt"/>
              </a:endParaRPr>
            </a:p>
          </p:txBody>
        </p:sp>
        <p:sp>
          <p:nvSpPr>
            <p:cNvPr id="18" name="矩形 17"/>
            <p:cNvSpPr/>
            <p:nvPr/>
          </p:nvSpPr>
          <p:spPr>
            <a:xfrm>
              <a:off x="3070534" y="2278204"/>
              <a:ext cx="2308860" cy="49720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1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rPr>
                <a:t>第二单元</a:t>
              </a:r>
              <a:endPar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19" name="矩形 18"/>
            <p:cNvSpPr/>
            <p:nvPr/>
          </p:nvSpPr>
          <p:spPr>
            <a:xfrm flipH="1">
              <a:off x="3070534" y="2561658"/>
              <a:ext cx="2510523" cy="475195"/>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lnSpc>
                  <a:spcPct val="250000"/>
                </a:lnSpc>
              </a:pPr>
              <a:r>
                <a:rPr lang="en-US" altLang="zh-CN" sz="1200" dirty="0">
                  <a:solidFill>
                    <a:srgbClr val="242343"/>
                  </a:solidFill>
                  <a:cs typeface="+mn-ea"/>
                  <a:sym typeface="+mn-lt"/>
                </a:rPr>
                <a:t>Please put your text here</a:t>
              </a:r>
              <a:endParaRPr lang="en-US" altLang="zh-CN" sz="1200" b="0" i="0" dirty="0">
                <a:solidFill>
                  <a:srgbClr val="242343"/>
                </a:solidFill>
                <a:effectLst/>
                <a:cs typeface="+mn-ea"/>
                <a:sym typeface="+mn-lt"/>
              </a:endParaRPr>
            </a:p>
          </p:txBody>
        </p:sp>
      </p:grpSp>
      <p:grpSp>
        <p:nvGrpSpPr>
          <p:cNvPr id="20" name="稻壳儿_答辩小姐姐作品_4"/>
          <p:cNvGrpSpPr/>
          <p:nvPr/>
        </p:nvGrpSpPr>
        <p:grpSpPr>
          <a:xfrm>
            <a:off x="7382510" y="4658721"/>
            <a:ext cx="3506306" cy="758649"/>
            <a:chOff x="2082785" y="2278204"/>
            <a:chExt cx="3506306" cy="758649"/>
          </a:xfrm>
        </p:grpSpPr>
        <p:sp>
          <p:nvSpPr>
            <p:cNvPr id="21" name="椭圆 20"/>
            <p:cNvSpPr/>
            <p:nvPr/>
          </p:nvSpPr>
          <p:spPr>
            <a:xfrm>
              <a:off x="2082785" y="2340838"/>
              <a:ext cx="577215" cy="577215"/>
            </a:xfrm>
            <a:prstGeom prst="ellipse">
              <a:avLst/>
            </a:prstGeom>
            <a:solidFill>
              <a:srgbClr val="4D7F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3200" dirty="0">
                  <a:cs typeface="+mn-ea"/>
                  <a:sym typeface="+mn-lt"/>
                </a:rPr>
                <a:t>3</a:t>
              </a:r>
              <a:endParaRPr lang="en-US" altLang="zh-CN" sz="3200" dirty="0">
                <a:cs typeface="+mn-ea"/>
                <a:sym typeface="+mn-lt"/>
              </a:endParaRPr>
            </a:p>
          </p:txBody>
        </p:sp>
        <p:sp>
          <p:nvSpPr>
            <p:cNvPr id="22" name="矩形 21"/>
            <p:cNvSpPr/>
            <p:nvPr/>
          </p:nvSpPr>
          <p:spPr>
            <a:xfrm>
              <a:off x="3078568" y="2278204"/>
              <a:ext cx="2308860" cy="49720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457200" rtl="0" eaLnBrk="1" fontAlgn="auto" latinLnBrk="0" hangingPunct="1">
                <a:lnSpc>
                  <a:spcPct val="11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rPr>
                <a:t>第三单元</a:t>
              </a:r>
              <a:endParaRPr kumimoji="0" lang="zh-CN" altLang="en-US" sz="24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23" name="矩形 22"/>
            <p:cNvSpPr/>
            <p:nvPr/>
          </p:nvSpPr>
          <p:spPr>
            <a:xfrm flipH="1">
              <a:off x="3078568" y="2561658"/>
              <a:ext cx="2510523" cy="475195"/>
            </a:xfrm>
            <a:prstGeom prst="rect">
              <a:avLst/>
            </a:prstGeom>
            <a:effectLst>
              <a:outerShdw blurRad="50800" dist="50800" dir="5400000" sx="1000" sy="1000" algn="ctr" rotWithShape="0">
                <a:srgbClr val="000000"/>
              </a:outerShdw>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lnSpc>
                  <a:spcPct val="250000"/>
                </a:lnSpc>
              </a:pPr>
              <a:r>
                <a:rPr lang="en-US" altLang="zh-CN" sz="1200" dirty="0">
                  <a:solidFill>
                    <a:srgbClr val="242343"/>
                  </a:solidFill>
                  <a:cs typeface="+mn-ea"/>
                  <a:sym typeface="+mn-lt"/>
                </a:rPr>
                <a:t>Please put your text here</a:t>
              </a:r>
              <a:endParaRPr lang="en-US" altLang="zh-CN" sz="1200" b="0" i="0" dirty="0">
                <a:solidFill>
                  <a:srgbClr val="242343"/>
                </a:solidFill>
                <a:effectLst/>
                <a:cs typeface="+mn-ea"/>
                <a:sym typeface="+mn-lt"/>
              </a:endParaRPr>
            </a:p>
          </p:txBody>
        </p:sp>
      </p:grpSp>
      <p:sp>
        <p:nvSpPr>
          <p:cNvPr id="28" name="稻壳儿_答辩小姐姐作品_6"/>
          <p:cNvSpPr txBox="1"/>
          <p:nvPr/>
        </p:nvSpPr>
        <p:spPr>
          <a:xfrm>
            <a:off x="4877505" y="746008"/>
            <a:ext cx="1190171" cy="120032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b="1" dirty="0">
                <a:latin typeface="+mn-lt"/>
                <a:ea typeface="+mn-ea"/>
                <a:cs typeface="+mn-ea"/>
                <a:sym typeface="+mn-lt"/>
              </a:rPr>
              <a:t>目  </a:t>
            </a:r>
            <a:endParaRPr lang="en-US" altLang="zh-CN" b="1" dirty="0">
              <a:latin typeface="+mn-lt"/>
              <a:ea typeface="+mn-ea"/>
              <a:cs typeface="+mn-ea"/>
              <a:sym typeface="+mn-lt"/>
            </a:endParaRPr>
          </a:p>
        </p:txBody>
      </p:sp>
      <p:sp>
        <p:nvSpPr>
          <p:cNvPr id="29" name="稻壳儿_答辩小姐姐作品_7"/>
          <p:cNvSpPr txBox="1"/>
          <p:nvPr/>
        </p:nvSpPr>
        <p:spPr>
          <a:xfrm>
            <a:off x="5677858" y="1853671"/>
            <a:ext cx="1190171" cy="120032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b="1" dirty="0">
                <a:latin typeface="+mn-lt"/>
                <a:ea typeface="+mn-ea"/>
                <a:cs typeface="+mn-ea"/>
                <a:sym typeface="+mn-lt"/>
              </a:rPr>
              <a:t>录  </a:t>
            </a:r>
            <a:endParaRPr lang="en-US" altLang="zh-CN" b="1" dirty="0">
              <a:latin typeface="+mn-lt"/>
              <a:ea typeface="+mn-ea"/>
              <a:cs typeface="+mn-ea"/>
              <a:sym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grpSp>
        <p:nvGrpSpPr>
          <p:cNvPr id="29" name="稻壳儿_答辩小姐姐作品_18"/>
          <p:cNvGrpSpPr/>
          <p:nvPr/>
        </p:nvGrpSpPr>
        <p:grpSpPr>
          <a:xfrm>
            <a:off x="4058860" y="714545"/>
            <a:ext cx="4074281" cy="460375"/>
            <a:chOff x="3866082" y="714545"/>
            <a:chExt cx="4074281" cy="460375"/>
          </a:xfrm>
        </p:grpSpPr>
        <p:cxnSp>
          <p:nvCxnSpPr>
            <p:cNvPr id="30" name="直接连接符 29"/>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4554706" y="714545"/>
              <a:ext cx="2697032" cy="46037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2" name="稻壳儿_答辩小姐姐作品_2"/>
          <p:cNvSpPr/>
          <p:nvPr/>
        </p:nvSpPr>
        <p:spPr>
          <a:xfrm>
            <a:off x="1140329" y="2887735"/>
            <a:ext cx="2292096" cy="2611798"/>
          </a:xfrm>
          <a:prstGeom prst="roundRect">
            <a:avLst>
              <a:gd name="adj" fmla="val 6924"/>
            </a:avLst>
          </a:prstGeom>
          <a:ln w="12700">
            <a:solidFill>
              <a:srgbClr val="A2633C">
                <a:alpha val="40000"/>
              </a:srgbClr>
            </a:solidFill>
            <a:miter lim="400000"/>
          </a:ln>
        </p:spPr>
        <p:txBody>
          <a:bodyPr lIns="19046" tIns="19046" rIns="19046" bIns="19046" anchor="ct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 name="稻壳儿_答辩小姐姐作品_3"/>
          <p:cNvSpPr/>
          <p:nvPr/>
        </p:nvSpPr>
        <p:spPr>
          <a:xfrm>
            <a:off x="3687102" y="2887735"/>
            <a:ext cx="2292096" cy="2611798"/>
          </a:xfrm>
          <a:prstGeom prst="roundRect">
            <a:avLst>
              <a:gd name="adj" fmla="val 6924"/>
            </a:avLst>
          </a:prstGeom>
          <a:ln w="12700">
            <a:solidFill>
              <a:srgbClr val="A2633C">
                <a:alpha val="40000"/>
              </a:srgbClr>
            </a:solidFill>
            <a:miter lim="400000"/>
          </a:ln>
        </p:spPr>
        <p:txBody>
          <a:bodyPr lIns="19046" tIns="19046" rIns="19046" bIns="19046" anchor="ct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4" name="稻壳儿_答辩小姐姐作品_4"/>
          <p:cNvSpPr/>
          <p:nvPr/>
        </p:nvSpPr>
        <p:spPr>
          <a:xfrm>
            <a:off x="6213405" y="2887735"/>
            <a:ext cx="2292096" cy="2611798"/>
          </a:xfrm>
          <a:prstGeom prst="roundRect">
            <a:avLst>
              <a:gd name="adj" fmla="val 6924"/>
            </a:avLst>
          </a:prstGeom>
          <a:ln w="12700">
            <a:solidFill>
              <a:srgbClr val="A2633C">
                <a:alpha val="40000"/>
              </a:srgbClr>
            </a:solidFill>
            <a:miter lim="400000"/>
          </a:ln>
        </p:spPr>
        <p:txBody>
          <a:bodyPr lIns="19046" tIns="19046" rIns="19046" bIns="19046" anchor="ct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5" name="稻壳儿_答辩小姐姐作品_5"/>
          <p:cNvSpPr/>
          <p:nvPr/>
        </p:nvSpPr>
        <p:spPr>
          <a:xfrm>
            <a:off x="8760178" y="2887735"/>
            <a:ext cx="2292096" cy="2611798"/>
          </a:xfrm>
          <a:prstGeom prst="roundRect">
            <a:avLst>
              <a:gd name="adj" fmla="val 6924"/>
            </a:avLst>
          </a:prstGeom>
          <a:ln w="12700">
            <a:solidFill>
              <a:srgbClr val="A2633C">
                <a:alpha val="40000"/>
              </a:srgbClr>
            </a:solidFill>
            <a:miter lim="400000"/>
          </a:ln>
        </p:spPr>
        <p:txBody>
          <a:bodyPr lIns="19046" tIns="19046" rIns="19046" bIns="19046" anchor="ct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6" name="稻壳儿_答辩小姐姐作品_6"/>
          <p:cNvSpPr/>
          <p:nvPr/>
        </p:nvSpPr>
        <p:spPr>
          <a:xfrm>
            <a:off x="1443172" y="2049046"/>
            <a:ext cx="1687614" cy="16876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D7F89"/>
          </a:solidFill>
          <a:ln w="12700" cap="flat">
            <a:noFill/>
            <a:miter lim="400000"/>
          </a:ln>
          <a:effectLst/>
        </p:spPr>
        <p:txBody>
          <a:bodyPr wrap="square" lIns="19046" tIns="19046" rIns="19046" bIns="19046" numCol="1" anchor="ctr">
            <a:noAutofit/>
          </a:bodyP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1"/>
              </a:solidFill>
              <a:effectLst/>
              <a:uLnTx/>
              <a:uFillTx/>
              <a:cs typeface="+mn-ea"/>
              <a:sym typeface="+mn-lt"/>
            </a:endParaRPr>
          </a:p>
        </p:txBody>
      </p:sp>
      <p:sp>
        <p:nvSpPr>
          <p:cNvPr id="10" name="稻壳儿_答辩小姐姐作品_7"/>
          <p:cNvSpPr/>
          <p:nvPr/>
        </p:nvSpPr>
        <p:spPr>
          <a:xfrm>
            <a:off x="3989945" y="2049046"/>
            <a:ext cx="1687614" cy="16876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D7F89"/>
          </a:solidFill>
          <a:ln w="12700" cap="flat">
            <a:noFill/>
            <a:miter lim="400000"/>
          </a:ln>
          <a:effectLst/>
        </p:spPr>
        <p:txBody>
          <a:bodyPr wrap="square" lIns="19046" tIns="19046" rIns="19046" bIns="19046" numCol="1" anchor="ctr">
            <a:noAutofit/>
          </a:bodyP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1"/>
              </a:solidFill>
              <a:effectLst/>
              <a:uLnTx/>
              <a:uFillTx/>
              <a:cs typeface="+mn-ea"/>
              <a:sym typeface="+mn-lt"/>
            </a:endParaRPr>
          </a:p>
        </p:txBody>
      </p:sp>
      <p:sp>
        <p:nvSpPr>
          <p:cNvPr id="11" name="稻壳儿_答辩小姐姐作品_8"/>
          <p:cNvSpPr/>
          <p:nvPr/>
        </p:nvSpPr>
        <p:spPr>
          <a:xfrm>
            <a:off x="6533708" y="2049046"/>
            <a:ext cx="1684001" cy="1684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D7F89"/>
          </a:solidFill>
          <a:ln w="12700" cap="flat">
            <a:noFill/>
            <a:miter lim="400000"/>
          </a:ln>
          <a:effectLst/>
        </p:spPr>
        <p:txBody>
          <a:bodyPr wrap="square" lIns="19046" tIns="19046" rIns="19046" bIns="19046" numCol="1" anchor="ctr">
            <a:noAutofit/>
          </a:bodyP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1"/>
              </a:solidFill>
              <a:effectLst/>
              <a:uLnTx/>
              <a:uFillTx/>
              <a:cs typeface="+mn-ea"/>
              <a:sym typeface="+mn-lt"/>
            </a:endParaRPr>
          </a:p>
        </p:txBody>
      </p:sp>
      <p:sp>
        <p:nvSpPr>
          <p:cNvPr id="12" name="稻壳儿_答辩小姐姐作品_9"/>
          <p:cNvSpPr/>
          <p:nvPr/>
        </p:nvSpPr>
        <p:spPr>
          <a:xfrm>
            <a:off x="9084696" y="2050250"/>
            <a:ext cx="1684001" cy="1684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4D7F89"/>
          </a:solidFill>
          <a:ln w="12700" cap="flat">
            <a:noFill/>
            <a:miter lim="400000"/>
          </a:ln>
          <a:effectLst/>
        </p:spPr>
        <p:txBody>
          <a:bodyPr wrap="square" lIns="19046" tIns="19046" rIns="19046" bIns="19046" numCol="1" anchor="ctr">
            <a:noAutofit/>
          </a:bodyP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1"/>
              </a:solidFill>
              <a:effectLst/>
              <a:uLnTx/>
              <a:uFillTx/>
              <a:cs typeface="+mn-ea"/>
              <a:sym typeface="+mn-lt"/>
            </a:endParaRPr>
          </a:p>
        </p:txBody>
      </p:sp>
      <p:sp>
        <p:nvSpPr>
          <p:cNvPr id="16" name="稻壳儿_答辩小姐姐作品_10"/>
          <p:cNvSpPr/>
          <p:nvPr/>
        </p:nvSpPr>
        <p:spPr>
          <a:xfrm>
            <a:off x="4032091" y="2211606"/>
            <a:ext cx="173397" cy="121017"/>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bg1"/>
          </a:solidFill>
          <a:ln w="12700" cap="flat">
            <a:noFill/>
            <a:miter lim="400000"/>
          </a:ln>
          <a:effectLst/>
        </p:spPr>
        <p:txBody>
          <a:bodyPr wrap="square" lIns="0" tIns="0" rIns="0" bIns="0" numCol="1" anchor="ctr">
            <a:noAutofit/>
          </a:bodyPr>
          <a:lstStyle/>
          <a:p>
            <a:pPr marL="0" marR="0" lvl="0" indent="0" algn="l" defTabSz="866775" rtl="0" eaLnBrk="1" fontAlgn="base" latinLnBrk="0" hangingPunct="1">
              <a:lnSpc>
                <a:spcPct val="120000"/>
              </a:lnSpc>
              <a:spcBef>
                <a:spcPct val="0"/>
              </a:spcBef>
              <a:spcAft>
                <a:spcPct val="0"/>
              </a:spcAft>
              <a:buClrTx/>
              <a:buSzTx/>
              <a:buFontTx/>
              <a:buNone/>
              <a:defRPr/>
            </a:pPr>
            <a:endParaRPr kumimoji="0" sz="20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1" name="稻壳儿_答辩小姐姐作品_11"/>
          <p:cNvSpPr txBox="1"/>
          <p:nvPr/>
        </p:nvSpPr>
        <p:spPr>
          <a:xfrm>
            <a:off x="1600916" y="2697480"/>
            <a:ext cx="1307705" cy="39014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ct val="20000"/>
              </a:spcBef>
              <a:spcAft>
                <a:spcPct val="0"/>
              </a:spcAft>
              <a:buClrTx/>
              <a:buSzTx/>
              <a:buFont typeface="Arial" panose="020B0604020202020204" pitchFamily="34" charset="0"/>
              <a:buNone/>
              <a:defRPr/>
            </a:pPr>
            <a:r>
              <a:rPr kumimoji="0" lang="zh-CN" altLang="en-US" sz="2800" b="0" i="0" u="none" strike="noStrike" kern="1200" cap="none" spc="0" normalizeH="0" baseline="0" noProof="0" dirty="0">
                <a:ln>
                  <a:noFill/>
                </a:ln>
                <a:solidFill>
                  <a:schemeClr val="bg1"/>
                </a:solidFill>
                <a:effectLst/>
                <a:uLnTx/>
                <a:uFillTx/>
                <a:cs typeface="+mn-ea"/>
                <a:sym typeface="+mn-lt"/>
              </a:rPr>
              <a:t>标题</a:t>
            </a:r>
            <a:endParaRPr kumimoji="0" lang="zh-CN" altLang="en-US" sz="2800" b="0" i="0" u="none" strike="noStrike" kern="1200" cap="none" spc="0" normalizeH="0" baseline="0" noProof="0" dirty="0">
              <a:ln>
                <a:noFill/>
              </a:ln>
              <a:solidFill>
                <a:schemeClr val="bg1"/>
              </a:solidFill>
              <a:effectLst/>
              <a:uLnTx/>
              <a:uFillTx/>
              <a:cs typeface="+mn-ea"/>
              <a:sym typeface="+mn-lt"/>
            </a:endParaRPr>
          </a:p>
        </p:txBody>
      </p:sp>
      <p:sp>
        <p:nvSpPr>
          <p:cNvPr id="22" name="稻壳儿_答辩小姐姐作品_12"/>
          <p:cNvSpPr txBox="1"/>
          <p:nvPr/>
        </p:nvSpPr>
        <p:spPr>
          <a:xfrm>
            <a:off x="1317941" y="3978694"/>
            <a:ext cx="1873052" cy="1133706"/>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ct val="2000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点击此处更换文本双击输入替换内容双击输入替换内容点击此处更换文本双击输入替换内容</a:t>
            </a:r>
            <a:endParaRPr kumimoji="0" lang="zh-CN" altLang="en-US"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23" name="稻壳儿_答辩小姐姐作品_13"/>
          <p:cNvSpPr txBox="1"/>
          <p:nvPr/>
        </p:nvSpPr>
        <p:spPr>
          <a:xfrm>
            <a:off x="4259073" y="2697480"/>
            <a:ext cx="1216190" cy="390144"/>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ts val="950"/>
              </a:spcBef>
              <a:spcAft>
                <a:spcPct val="0"/>
              </a:spcAft>
              <a:buClrTx/>
              <a:buSzTx/>
              <a:buFont typeface="Arial" panose="020B0604020202020204" pitchFamily="34" charset="0"/>
              <a:buNone/>
              <a:defRPr/>
            </a:pPr>
            <a:r>
              <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rPr>
              <a:t>标题</a:t>
            </a:r>
            <a:endPar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endParaRPr>
          </a:p>
        </p:txBody>
      </p:sp>
      <p:sp>
        <p:nvSpPr>
          <p:cNvPr id="24" name="稻壳儿_答辩小姐姐作品_14"/>
          <p:cNvSpPr txBox="1"/>
          <p:nvPr/>
        </p:nvSpPr>
        <p:spPr>
          <a:xfrm>
            <a:off x="9352619" y="2697480"/>
            <a:ext cx="1216190" cy="390144"/>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ts val="950"/>
              </a:spcBef>
              <a:spcAft>
                <a:spcPct val="0"/>
              </a:spcAft>
              <a:buClrTx/>
              <a:buSzTx/>
              <a:buFont typeface="Arial" panose="020B0604020202020204" pitchFamily="34" charset="0"/>
              <a:buNone/>
              <a:defRPr/>
            </a:pPr>
            <a:r>
              <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rPr>
              <a:t>标题</a:t>
            </a:r>
            <a:endPar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endParaRPr>
          </a:p>
        </p:txBody>
      </p:sp>
      <p:sp>
        <p:nvSpPr>
          <p:cNvPr id="29" name="稻壳儿_答辩小姐姐作品_15"/>
          <p:cNvSpPr txBox="1"/>
          <p:nvPr/>
        </p:nvSpPr>
        <p:spPr>
          <a:xfrm>
            <a:off x="6796815" y="2697480"/>
            <a:ext cx="1216190" cy="390144"/>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ts val="950"/>
              </a:spcBef>
              <a:spcAft>
                <a:spcPct val="0"/>
              </a:spcAft>
              <a:buClrTx/>
              <a:buSzTx/>
              <a:buFont typeface="Arial" panose="020B0604020202020204" pitchFamily="34" charset="0"/>
              <a:buNone/>
              <a:defRPr/>
            </a:pPr>
            <a:r>
              <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rPr>
              <a:t>标题</a:t>
            </a:r>
            <a:endParaRPr kumimoji="0" lang="zh-CN" altLang="en-US" sz="2800" b="0" i="0" u="none" strike="noStrike" kern="1200" cap="none" spc="0" normalizeH="0" baseline="0" noProof="0" dirty="0">
              <a:ln>
                <a:noFill/>
              </a:ln>
              <a:solidFill>
                <a:schemeClr val="bg1"/>
              </a:solidFill>
              <a:effectLst/>
              <a:uLnTx/>
              <a:uFillTx/>
              <a:latin typeface="+mn-lt"/>
              <a:ea typeface="+mn-ea"/>
              <a:cs typeface="+mn-ea"/>
              <a:sym typeface="+mn-lt"/>
            </a:endParaRPr>
          </a:p>
        </p:txBody>
      </p:sp>
      <p:sp>
        <p:nvSpPr>
          <p:cNvPr id="37" name="稻壳儿_答辩小姐姐作品_16"/>
          <p:cNvSpPr txBox="1"/>
          <p:nvPr/>
        </p:nvSpPr>
        <p:spPr>
          <a:xfrm>
            <a:off x="3896624" y="3978694"/>
            <a:ext cx="1873052" cy="1133706"/>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ct val="2000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点击此处更换文本双击输入替换内容双击输入替换内容点击此处更换文本双击输入替换内容</a:t>
            </a:r>
            <a:endParaRPr kumimoji="0" lang="zh-CN" altLang="en-US"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8" name="稻壳儿_答辩小姐姐作品_17"/>
          <p:cNvSpPr txBox="1"/>
          <p:nvPr/>
        </p:nvSpPr>
        <p:spPr>
          <a:xfrm>
            <a:off x="6439183" y="3978694"/>
            <a:ext cx="1873052" cy="1133706"/>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ct val="2000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点击此处更换文本双击输入替换内容双击输入替换内容点击此处更换文本双击输入替换内容</a:t>
            </a:r>
            <a:endParaRPr kumimoji="0" lang="zh-CN" altLang="en-US" sz="1400" b="0"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9" name="稻壳儿_答辩小姐姐作品_18"/>
          <p:cNvSpPr txBox="1"/>
          <p:nvPr/>
        </p:nvSpPr>
        <p:spPr>
          <a:xfrm>
            <a:off x="8969700" y="3978694"/>
            <a:ext cx="1873052" cy="1133706"/>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ctr" defTabSz="866775" rtl="0" eaLnBrk="1" fontAlgn="base" latinLnBrk="0" hangingPunct="1">
              <a:lnSpc>
                <a:spcPct val="120000"/>
              </a:lnSpc>
              <a:spcBef>
                <a:spcPct val="2000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chemeClr val="bg2">
                    <a:lumMod val="25000"/>
                  </a:schemeClr>
                </a:solidFill>
                <a:effectLst/>
                <a:uLnTx/>
                <a:uFillTx/>
                <a:cs typeface="+mn-ea"/>
                <a:sym typeface="+mn-lt"/>
              </a:rPr>
              <a:t>点击此处更换文本双击输入替换内容双击输入替换内容点击此处更换文本双击输入替换内容</a:t>
            </a:r>
            <a:endParaRPr kumimoji="0" lang="zh-CN" altLang="en-US" sz="1400" b="0" i="0" u="none" strike="noStrike" kern="1200" cap="none" spc="0" normalizeH="0" baseline="0" noProof="0" dirty="0">
              <a:ln>
                <a:noFill/>
              </a:ln>
              <a:solidFill>
                <a:schemeClr val="bg2">
                  <a:lumMod val="25000"/>
                </a:schemeClr>
              </a:solidFill>
              <a:effectLst/>
              <a:uLnTx/>
              <a:uFillTx/>
              <a:cs typeface="+mn-ea"/>
              <a:sym typeface="+mn-lt"/>
            </a:endParaRPr>
          </a:p>
        </p:txBody>
      </p:sp>
      <p:grpSp>
        <p:nvGrpSpPr>
          <p:cNvPr id="26" name="稻壳儿_答辩小姐姐作品_19"/>
          <p:cNvGrpSpPr/>
          <p:nvPr/>
        </p:nvGrpSpPr>
        <p:grpSpPr>
          <a:xfrm>
            <a:off x="4058860" y="713275"/>
            <a:ext cx="4074281" cy="461665"/>
            <a:chOff x="3866082" y="713275"/>
            <a:chExt cx="4074281" cy="461665"/>
          </a:xfrm>
        </p:grpSpPr>
        <p:cxnSp>
          <p:nvCxnSpPr>
            <p:cNvPr id="27" name="直接连接符 26"/>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4554706" y="713275"/>
              <a:ext cx="2697032" cy="46166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mn-lt"/>
                  <a:ea typeface="+mn-ea"/>
                  <a:cs typeface="+mn-ea"/>
                  <a:sym typeface="+mn-lt"/>
                </a:rPr>
                <a:t>此处输入标题</a:t>
              </a:r>
              <a:endParaRPr lang="zh-CN" altLang="en-US" sz="2400" spc="300" dirty="0">
                <a:latin typeface="+mn-lt"/>
                <a:ea typeface="+mn-ea"/>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10256" r="8955" b="7487"/>
          <a:stretch>
            <a:fillRect/>
          </a:stretch>
        </p:blipFill>
        <p:spPr>
          <a:xfrm rot="5400000" flipV="1">
            <a:off x="2667003" y="-2667001"/>
            <a:ext cx="6858000" cy="12192001"/>
          </a:xfrm>
          <a:prstGeom prst="rect">
            <a:avLst/>
          </a:prstGeom>
        </p:spPr>
      </p:pic>
      <p:sp>
        <p:nvSpPr>
          <p:cNvPr id="6" name="稻壳儿_答辩小姐姐作品_2"/>
          <p:cNvSpPr txBox="1"/>
          <p:nvPr/>
        </p:nvSpPr>
        <p:spPr>
          <a:xfrm>
            <a:off x="2193667" y="1594658"/>
            <a:ext cx="7804666" cy="1200329"/>
          </a:xfrm>
          <a:prstGeom prst="rect">
            <a:avLst/>
          </a:prstGeom>
          <a:noFill/>
        </p:spPr>
        <p:txBody>
          <a:bodyPr wrap="square" rtlCol="0">
            <a:spAutoFit/>
          </a:bodyPr>
          <a:lstStyle/>
          <a:p>
            <a:pPr algn="ctr"/>
            <a:r>
              <a:rPr lang="zh-CN" altLang="en-US" sz="7200" dirty="0">
                <a:gradFill>
                  <a:gsLst>
                    <a:gs pos="0">
                      <a:srgbClr val="4D7F89"/>
                    </a:gs>
                    <a:gs pos="100000">
                      <a:srgbClr val="A2633C"/>
                    </a:gs>
                  </a:gsLst>
                  <a:lin ang="0" scaled="0"/>
                </a:gradFill>
                <a:cs typeface="+mn-ea"/>
                <a:sym typeface="+mn-lt"/>
              </a:rPr>
              <a:t>汇报完毕谢谢观看</a:t>
            </a:r>
            <a:endParaRPr lang="zh-CN" altLang="en-US" sz="7200" dirty="0">
              <a:gradFill>
                <a:gsLst>
                  <a:gs pos="0">
                    <a:srgbClr val="4D7F89"/>
                  </a:gs>
                  <a:gs pos="100000">
                    <a:srgbClr val="A2633C"/>
                  </a:gs>
                </a:gsLst>
                <a:lin ang="0" scaled="0"/>
              </a:gradFill>
              <a:cs typeface="+mn-ea"/>
              <a:sym typeface="+mn-lt"/>
            </a:endParaRPr>
          </a:p>
        </p:txBody>
      </p:sp>
      <p:sp>
        <p:nvSpPr>
          <p:cNvPr id="7" name="稻壳儿_答辩小姐姐作品_3"/>
          <p:cNvSpPr txBox="1"/>
          <p:nvPr/>
        </p:nvSpPr>
        <p:spPr>
          <a:xfrm>
            <a:off x="1906229" y="3225272"/>
            <a:ext cx="8379542" cy="1296637"/>
          </a:xfrm>
          <a:prstGeom prst="rect">
            <a:avLst/>
          </a:prstGeom>
          <a:noFill/>
        </p:spPr>
        <p:txBody>
          <a:bodyPr wrap="square" rtlCol="0">
            <a:spAutoFit/>
          </a:bodyPr>
          <a:lstStyle/>
          <a:p>
            <a:pPr algn="ctr">
              <a:lnSpc>
                <a:spcPct val="150000"/>
              </a:lnSpc>
            </a:pPr>
            <a:r>
              <a:rPr lang="en-US" altLang="zh-CN" dirty="0">
                <a:cs typeface="+mn-ea"/>
                <a:sym typeface="+mn-lt"/>
              </a:rPr>
              <a:t>The user can demonstrate on a projector or computer, or print the presentation and make it into a film to be used in a wider field.</a:t>
            </a:r>
            <a:endParaRPr lang="en-US" altLang="zh-CN" dirty="0">
              <a:cs typeface="+mn-ea"/>
              <a:sym typeface="+mn-lt"/>
            </a:endParaRPr>
          </a:p>
          <a:p>
            <a:pPr algn="ctr">
              <a:lnSpc>
                <a:spcPct val="150000"/>
              </a:lnSpc>
            </a:pPr>
            <a:endParaRPr lang="zh-CN" altLang="en-US" dirty="0">
              <a:cs typeface="+mn-ea"/>
              <a:sym typeface="+mn-lt"/>
            </a:endParaRPr>
          </a:p>
        </p:txBody>
      </p:sp>
      <p:sp>
        <p:nvSpPr>
          <p:cNvPr id="8" name="稻壳儿_答辩小姐姐作品_4"/>
          <p:cNvSpPr txBox="1"/>
          <p:nvPr/>
        </p:nvSpPr>
        <p:spPr>
          <a:xfrm>
            <a:off x="5065363" y="4912963"/>
            <a:ext cx="2061275" cy="369332"/>
          </a:xfrm>
          <a:prstGeom prst="rect">
            <a:avLst/>
          </a:prstGeom>
          <a:gradFill>
            <a:gsLst>
              <a:gs pos="0">
                <a:srgbClr val="4D7F89"/>
              </a:gs>
              <a:gs pos="100000">
                <a:srgbClr val="A2633C"/>
              </a:gs>
            </a:gsLst>
            <a:lin ang="3600000" scaled="0"/>
          </a:gradFill>
        </p:spPr>
        <p:txBody>
          <a:bodyPr wrap="square" rtlCol="0">
            <a:spAutoFit/>
          </a:bodyPr>
          <a:lstStyle/>
          <a:p>
            <a:pPr algn="ctr"/>
            <a:r>
              <a:rPr lang="zh-CN" altLang="en-US" dirty="0">
                <a:solidFill>
                  <a:schemeClr val="bg1"/>
                </a:solidFill>
                <a:cs typeface="+mn-ea"/>
                <a:sym typeface="+mn-lt"/>
              </a:rPr>
              <a:t>汇报人：稻壳儿</a:t>
            </a:r>
            <a:endParaRPr lang="zh-CN" altLang="en-US" dirty="0">
              <a:solidFill>
                <a:schemeClr val="bg1"/>
              </a:solidFill>
              <a:cs typeface="+mn-ea"/>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46244" r="8955" b="7486"/>
          <a:stretch>
            <a:fillRect/>
          </a:stretch>
        </p:blipFill>
        <p:spPr>
          <a:xfrm rot="10800000" flipV="1">
            <a:off x="0" y="0"/>
            <a:ext cx="12192000" cy="6858000"/>
          </a:xfrm>
          <a:prstGeom prst="rect">
            <a:avLst/>
          </a:prstGeom>
        </p:spPr>
      </p:pic>
      <p:sp>
        <p:nvSpPr>
          <p:cNvPr id="3" name="稻壳儿_答辩小姐姐作品_2"/>
          <p:cNvSpPr/>
          <p:nvPr/>
        </p:nvSpPr>
        <p:spPr>
          <a:xfrm>
            <a:off x="2647458" y="1520853"/>
            <a:ext cx="6897084"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spc="800" dirty="0">
                <a:gradFill>
                  <a:gsLst>
                    <a:gs pos="0">
                      <a:srgbClr val="4D7F89"/>
                    </a:gs>
                    <a:gs pos="100000">
                      <a:srgbClr val="A2633C"/>
                    </a:gs>
                  </a:gsLst>
                  <a:lin ang="0" scaled="0"/>
                </a:gradFill>
                <a:cs typeface="+mn-ea"/>
                <a:sym typeface="+mn-lt"/>
              </a:rPr>
              <a:t>第一单元</a:t>
            </a:r>
            <a:endParaRPr lang="zh-CN" altLang="en-US" sz="7200" spc="800" dirty="0">
              <a:gradFill>
                <a:gsLst>
                  <a:gs pos="0">
                    <a:srgbClr val="4D7F89"/>
                  </a:gs>
                  <a:gs pos="100000">
                    <a:srgbClr val="A2633C"/>
                  </a:gs>
                </a:gsLst>
                <a:lin ang="0" scaled="0"/>
              </a:gradFill>
              <a:cs typeface="+mn-ea"/>
              <a:sym typeface="+mn-lt"/>
            </a:endParaRPr>
          </a:p>
        </p:txBody>
      </p:sp>
      <p:sp>
        <p:nvSpPr>
          <p:cNvPr id="5" name="稻壳儿_答辩小姐姐作品_4"/>
          <p:cNvSpPr txBox="1"/>
          <p:nvPr/>
        </p:nvSpPr>
        <p:spPr>
          <a:xfrm>
            <a:off x="1153992" y="320524"/>
            <a:ext cx="1493466" cy="132343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en-US" altLang="zh-CN" sz="8000" dirty="0">
                <a:latin typeface="+mn-lt"/>
                <a:ea typeface="+mn-ea"/>
                <a:cs typeface="+mn-ea"/>
                <a:sym typeface="+mn-lt"/>
              </a:rPr>
              <a:t>01</a:t>
            </a:r>
            <a:endParaRPr lang="zh-CN" altLang="en-US" sz="8000" dirty="0">
              <a:latin typeface="+mn-lt"/>
              <a:ea typeface="+mn-ea"/>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69315" y="-210820"/>
            <a:ext cx="5448935" cy="1062990"/>
          </a:xfrm>
        </p:spPr>
        <p:txBody>
          <a:bodyPr/>
          <a:p>
            <a:r>
              <a:rPr lang="zh-CN" altLang="en-US" sz="3200"/>
              <a:t>动词后加</a:t>
            </a:r>
            <a:r>
              <a:rPr lang="en-US" altLang="zh-CN" sz="3200"/>
              <a:t>to do sth </a:t>
            </a:r>
            <a:endParaRPr lang="zh-CN" altLang="en-US" sz="3200">
              <a:ea typeface="宋体" panose="02010600030101010101" pitchFamily="2" charset="-122"/>
            </a:endParaRPr>
          </a:p>
        </p:txBody>
      </p:sp>
      <p:pic>
        <p:nvPicPr>
          <p:cNvPr id="4" name="图片 3" descr="1C7F0E89-11B9-4c6d-B830-725222B85184"/>
          <p:cNvPicPr>
            <a:picLocks noChangeAspect="1"/>
          </p:cNvPicPr>
          <p:nvPr/>
        </p:nvPicPr>
        <p:blipFill>
          <a:blip r:embed="rId1"/>
          <a:stretch>
            <a:fillRect/>
          </a:stretch>
        </p:blipFill>
        <p:spPr>
          <a:xfrm>
            <a:off x="5305425" y="-108585"/>
            <a:ext cx="6863080" cy="6339205"/>
          </a:xfrm>
          <a:prstGeom prst="rect">
            <a:avLst/>
          </a:prstGeom>
        </p:spPr>
      </p:pic>
      <p:pic>
        <p:nvPicPr>
          <p:cNvPr id="5" name="图片 4" descr="20181112150216_wehkf"/>
          <p:cNvPicPr>
            <a:picLocks noChangeAspect="1"/>
          </p:cNvPicPr>
          <p:nvPr/>
        </p:nvPicPr>
        <p:blipFill>
          <a:blip r:embed="rId2"/>
          <a:stretch>
            <a:fillRect/>
          </a:stretch>
        </p:blipFill>
        <p:spPr>
          <a:xfrm>
            <a:off x="-1270" y="4088130"/>
            <a:ext cx="2783840" cy="27838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flipH="1">
            <a:off x="51435" y="-1442720"/>
            <a:ext cx="558165" cy="5750560"/>
          </a:xfrm>
        </p:spPr>
        <p:txBody>
          <a:bodyPr>
            <a:normAutofit fontScale="90000"/>
          </a:bodyPr>
          <a:p>
            <a:r>
              <a:rPr lang="zh-CN" altLang="en-US" sz="3200"/>
              <a:t>动词后加</a:t>
            </a:r>
            <a:r>
              <a:rPr lang="en-US" altLang="zh-CN" sz="3200"/>
              <a:t>to do sth 2</a:t>
            </a:r>
            <a:endParaRPr lang="en-US" altLang="zh-CN" sz="3200"/>
          </a:p>
        </p:txBody>
      </p:sp>
      <p:sp>
        <p:nvSpPr>
          <p:cNvPr id="3" name="副标题 2"/>
          <p:cNvSpPr>
            <a:spLocks noGrp="1"/>
          </p:cNvSpPr>
          <p:nvPr>
            <p:ph type="subTitle" idx="1"/>
          </p:nvPr>
        </p:nvSpPr>
        <p:spPr/>
        <p:txBody>
          <a:bodyPr/>
          <a:p>
            <a:endParaRPr lang="zh-CN" altLang="en-US"/>
          </a:p>
        </p:txBody>
      </p:sp>
      <p:pic>
        <p:nvPicPr>
          <p:cNvPr id="4" name="图片 3" descr="5C93DF1C-F6B1-46f8-81CA-DCAEE03EC25F"/>
          <p:cNvPicPr>
            <a:picLocks noChangeAspect="1"/>
          </p:cNvPicPr>
          <p:nvPr/>
        </p:nvPicPr>
        <p:blipFill>
          <a:blip r:embed="rId1"/>
          <a:stretch>
            <a:fillRect/>
          </a:stretch>
        </p:blipFill>
        <p:spPr>
          <a:xfrm>
            <a:off x="2562225" y="34290"/>
            <a:ext cx="6367780" cy="1088390"/>
          </a:xfrm>
          <a:prstGeom prst="rect">
            <a:avLst/>
          </a:prstGeom>
        </p:spPr>
      </p:pic>
      <p:pic>
        <p:nvPicPr>
          <p:cNvPr id="5" name="图片 4" descr="52A72500-5E0E-43ca-B79E-24E7FC11EB7B"/>
          <p:cNvPicPr>
            <a:picLocks noChangeAspect="1"/>
          </p:cNvPicPr>
          <p:nvPr/>
        </p:nvPicPr>
        <p:blipFill>
          <a:blip r:embed="rId2"/>
          <a:stretch>
            <a:fillRect/>
          </a:stretch>
        </p:blipFill>
        <p:spPr>
          <a:xfrm>
            <a:off x="2546350" y="1122680"/>
            <a:ext cx="6383655" cy="42722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稻壳儿_答辩小姐姐作品_1"/>
          <p:cNvSpPr/>
          <p:nvPr/>
        </p:nvSpPr>
        <p:spPr>
          <a:xfrm>
            <a:off x="390102"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25000"/>
                </a:schemeClr>
              </a:solidFill>
              <a:cs typeface="+mn-ea"/>
              <a:sym typeface="+mn-lt"/>
            </a:endParaRPr>
          </a:p>
        </p:txBody>
      </p:sp>
      <p:sp>
        <p:nvSpPr>
          <p:cNvPr id="30" name="稻壳儿_答辩小姐姐作品_2"/>
          <p:cNvSpPr txBox="1"/>
          <p:nvPr/>
        </p:nvSpPr>
        <p:spPr>
          <a:xfrm>
            <a:off x="577533" y="503428"/>
            <a:ext cx="4987925" cy="691515"/>
          </a:xfrm>
          <a:prstGeom prst="rect">
            <a:avLst/>
          </a:prstGeom>
          <a:noFill/>
          <a:ln w="9525">
            <a:noFill/>
          </a:ln>
        </p:spPr>
        <p:txBody>
          <a:bodyPr>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3000" b="1" i="0" u="none" strike="noStrike" kern="1200" cap="none" spc="0" normalizeH="0" baseline="0" noProof="0" dirty="0">
                <a:ln>
                  <a:noFill/>
                </a:ln>
                <a:solidFill>
                  <a:schemeClr val="bg2">
                    <a:lumMod val="25000"/>
                  </a:schemeClr>
                </a:solidFill>
                <a:effectLst/>
                <a:uLnTx/>
                <a:uFillTx/>
                <a:cs typeface="+mn-ea"/>
                <a:sym typeface="+mn-lt"/>
              </a:rPr>
              <a:t>语法</a:t>
            </a:r>
            <a:r>
              <a:rPr kumimoji="0" lang="en-US" altLang="zh-CN" sz="3000" b="1" i="0" u="none" strike="noStrike" kern="1200" cap="none" spc="0" normalizeH="0" baseline="0" noProof="0" dirty="0">
                <a:ln>
                  <a:noFill/>
                </a:ln>
                <a:solidFill>
                  <a:schemeClr val="bg2">
                    <a:lumMod val="25000"/>
                  </a:schemeClr>
                </a:solidFill>
                <a:effectLst/>
                <a:uLnTx/>
                <a:uFillTx/>
                <a:cs typeface="+mn-ea"/>
                <a:sym typeface="+mn-lt"/>
              </a:rPr>
              <a:t>lesson 1~6</a:t>
            </a:r>
            <a:endParaRPr kumimoji="0" lang="en-US" altLang="zh-CN" sz="3000" b="1" i="0" u="none" strike="noStrike" kern="1200" cap="none" spc="0" normalizeH="0" baseline="0" noProof="0" dirty="0">
              <a:ln>
                <a:noFill/>
              </a:ln>
              <a:solidFill>
                <a:schemeClr val="bg2">
                  <a:lumMod val="25000"/>
                </a:schemeClr>
              </a:solidFill>
              <a:effectLst/>
              <a:uLnTx/>
              <a:uFillTx/>
              <a:cs typeface="+mn-ea"/>
              <a:sym typeface="+mn-lt"/>
            </a:endParaRPr>
          </a:p>
        </p:txBody>
      </p:sp>
      <p:sp>
        <p:nvSpPr>
          <p:cNvPr id="31" name="稻壳儿_答辩小姐姐作品_3"/>
          <p:cNvSpPr/>
          <p:nvPr/>
        </p:nvSpPr>
        <p:spPr>
          <a:xfrm>
            <a:off x="1492068" y="3103269"/>
            <a:ext cx="4864100" cy="995680"/>
          </a:xfrm>
          <a:prstGeom prst="rect">
            <a:avLst/>
          </a:prstGeom>
          <a:noFill/>
          <a:ln w="9525">
            <a:noFill/>
          </a:ln>
        </p:spPr>
        <p:txBody>
          <a:bodyPr>
            <a:spAutoFit/>
          </a:bodyPr>
          <a:lstStyle/>
          <a:p>
            <a:pPr defTabSz="866775" fontAlgn="base">
              <a:lnSpc>
                <a:spcPct val="200000"/>
              </a:lnSpc>
              <a:spcBef>
                <a:spcPct val="20000"/>
              </a:spcBef>
              <a:spcAft>
                <a:spcPct val="0"/>
              </a:spcAft>
              <a:defRPr/>
            </a:pPr>
            <a:endParaRPr lang="zh-CN" altLang="en-US" sz="1400" dirty="0">
              <a:solidFill>
                <a:schemeClr val="bg2">
                  <a:lumMod val="25000"/>
                </a:schemeClr>
              </a:solidFill>
              <a:cs typeface="+mn-ea"/>
              <a:sym typeface="+mn-lt"/>
            </a:endParaRPr>
          </a:p>
          <a:p>
            <a:pPr lvl="0" defTabSz="866775" fontAlgn="base">
              <a:lnSpc>
                <a:spcPct val="200000"/>
              </a:lnSpc>
              <a:spcBef>
                <a:spcPct val="20000"/>
              </a:spcBef>
              <a:spcAft>
                <a:spcPct val="0"/>
              </a:spcAft>
              <a:defRPr/>
            </a:pPr>
            <a:endParaRPr lang="zh-CN" altLang="en-US" sz="1400" dirty="0">
              <a:solidFill>
                <a:schemeClr val="bg2">
                  <a:lumMod val="25000"/>
                </a:schemeClr>
              </a:solidFill>
              <a:cs typeface="+mn-ea"/>
              <a:sym typeface="+mn-lt"/>
            </a:endParaRPr>
          </a:p>
        </p:txBody>
      </p:sp>
      <p:sp>
        <p:nvSpPr>
          <p:cNvPr id="46" name="稻壳儿_答辩小姐姐作品_11"/>
          <p:cNvSpPr>
            <a:spLocks noChangeAspect="1" noEditPoints="1"/>
          </p:cNvSpPr>
          <p:nvPr/>
        </p:nvSpPr>
        <p:spPr bwMode="auto">
          <a:xfrm>
            <a:off x="9631433" y="4227993"/>
            <a:ext cx="511295" cy="621357"/>
          </a:xfrm>
          <a:custGeom>
            <a:avLst/>
            <a:gdLst>
              <a:gd name="T0" fmla="*/ 2147483646 w 1518"/>
              <a:gd name="T1" fmla="*/ 2147483646 h 1847"/>
              <a:gd name="T2" fmla="*/ 2147483646 w 1518"/>
              <a:gd name="T3" fmla="*/ 2147483646 h 1847"/>
              <a:gd name="T4" fmla="*/ 2147483646 w 1518"/>
              <a:gd name="T5" fmla="*/ 2147483646 h 1847"/>
              <a:gd name="T6" fmla="*/ 2147483646 w 1518"/>
              <a:gd name="T7" fmla="*/ 2147483646 h 1847"/>
              <a:gd name="T8" fmla="*/ 2147483646 w 1518"/>
              <a:gd name="T9" fmla="*/ 2147483646 h 1847"/>
              <a:gd name="T10" fmla="*/ 2147483646 w 1518"/>
              <a:gd name="T11" fmla="*/ 2147483646 h 1847"/>
              <a:gd name="T12" fmla="*/ 2147483646 w 1518"/>
              <a:gd name="T13" fmla="*/ 2147483646 h 1847"/>
              <a:gd name="T14" fmla="*/ 2147483646 w 1518"/>
              <a:gd name="T15" fmla="*/ 2147483646 h 1847"/>
              <a:gd name="T16" fmla="*/ 2147483646 w 1518"/>
              <a:gd name="T17" fmla="*/ 2147483646 h 1847"/>
              <a:gd name="T18" fmla="*/ 2147483646 w 1518"/>
              <a:gd name="T19" fmla="*/ 2147483646 h 1847"/>
              <a:gd name="T20" fmla="*/ 2147483646 w 1518"/>
              <a:gd name="T21" fmla="*/ 2147483646 h 1847"/>
              <a:gd name="T22" fmla="*/ 2147483646 w 1518"/>
              <a:gd name="T23" fmla="*/ 2147483646 h 1847"/>
              <a:gd name="T24" fmla="*/ 2147483646 w 1518"/>
              <a:gd name="T25" fmla="*/ 2147483646 h 1847"/>
              <a:gd name="T26" fmla="*/ 2147483646 w 1518"/>
              <a:gd name="T27" fmla="*/ 2147483646 h 1847"/>
              <a:gd name="T28" fmla="*/ 0 w 1518"/>
              <a:gd name="T29" fmla="*/ 2147483646 h 1847"/>
              <a:gd name="T30" fmla="*/ 2147483646 w 1518"/>
              <a:gd name="T31" fmla="*/ 2147483646 h 1847"/>
              <a:gd name="T32" fmla="*/ 2147483646 w 1518"/>
              <a:gd name="T33" fmla="*/ 2147483646 h 1847"/>
              <a:gd name="T34" fmla="*/ 2147483646 w 1518"/>
              <a:gd name="T35" fmla="*/ 2147483646 h 1847"/>
              <a:gd name="T36" fmla="*/ 2147483646 w 1518"/>
              <a:gd name="T37" fmla="*/ 2147483646 h 1847"/>
              <a:gd name="T38" fmla="*/ 2147483646 w 1518"/>
              <a:gd name="T39" fmla="*/ 2147483646 h 1847"/>
              <a:gd name="T40" fmla="*/ 2147483646 w 1518"/>
              <a:gd name="T41" fmla="*/ 2147483646 h 1847"/>
              <a:gd name="T42" fmla="*/ 2147483646 w 1518"/>
              <a:gd name="T43" fmla="*/ 2147483646 h 1847"/>
              <a:gd name="T44" fmla="*/ 2147483646 w 1518"/>
              <a:gd name="T45" fmla="*/ 2147483646 h 1847"/>
              <a:gd name="T46" fmla="*/ 2147483646 w 1518"/>
              <a:gd name="T47" fmla="*/ 2147483646 h 1847"/>
              <a:gd name="T48" fmla="*/ 2147483646 w 1518"/>
              <a:gd name="T49" fmla="*/ 2147483646 h 1847"/>
              <a:gd name="T50" fmla="*/ 2147483646 w 1518"/>
              <a:gd name="T51" fmla="*/ 2147483646 h 1847"/>
              <a:gd name="T52" fmla="*/ 2147483646 w 1518"/>
              <a:gd name="T53" fmla="*/ 2147483646 h 1847"/>
              <a:gd name="T54" fmla="*/ 2147483646 w 1518"/>
              <a:gd name="T55" fmla="*/ 2147483646 h 1847"/>
              <a:gd name="T56" fmla="*/ 2147483646 w 1518"/>
              <a:gd name="T57" fmla="*/ 2147483646 h 1847"/>
              <a:gd name="T58" fmla="*/ 2147483646 w 1518"/>
              <a:gd name="T59" fmla="*/ 2147483646 h 1847"/>
              <a:gd name="T60" fmla="*/ 2147483646 w 1518"/>
              <a:gd name="T61" fmla="*/ 2147483646 h 1847"/>
              <a:gd name="T62" fmla="*/ 2147483646 w 1518"/>
              <a:gd name="T63" fmla="*/ 2147483646 h 1847"/>
              <a:gd name="T64" fmla="*/ 2147483646 w 1518"/>
              <a:gd name="T65" fmla="*/ 2147483646 h 1847"/>
              <a:gd name="T66" fmla="*/ 2147483646 w 1518"/>
              <a:gd name="T67" fmla="*/ 2147483646 h 184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518" h="1847">
                <a:moveTo>
                  <a:pt x="1480" y="1602"/>
                </a:moveTo>
                <a:cubicBezTo>
                  <a:pt x="1403" y="1602"/>
                  <a:pt x="1403" y="1602"/>
                  <a:pt x="1403" y="1602"/>
                </a:cubicBezTo>
                <a:cubicBezTo>
                  <a:pt x="1403" y="1209"/>
                  <a:pt x="1403" y="1209"/>
                  <a:pt x="1403" y="1209"/>
                </a:cubicBezTo>
                <a:cubicBezTo>
                  <a:pt x="1403" y="1198"/>
                  <a:pt x="1395" y="1190"/>
                  <a:pt x="1384" y="1190"/>
                </a:cubicBezTo>
                <a:cubicBezTo>
                  <a:pt x="1297" y="1190"/>
                  <a:pt x="1297" y="1190"/>
                  <a:pt x="1297" y="1190"/>
                </a:cubicBezTo>
                <a:cubicBezTo>
                  <a:pt x="1297" y="890"/>
                  <a:pt x="1297" y="890"/>
                  <a:pt x="1297" y="890"/>
                </a:cubicBezTo>
                <a:cubicBezTo>
                  <a:pt x="1306" y="894"/>
                  <a:pt x="1306" y="894"/>
                  <a:pt x="1306" y="894"/>
                </a:cubicBezTo>
                <a:cubicBezTo>
                  <a:pt x="1311" y="896"/>
                  <a:pt x="1316" y="897"/>
                  <a:pt x="1320" y="897"/>
                </a:cubicBezTo>
                <a:cubicBezTo>
                  <a:pt x="1335" y="897"/>
                  <a:pt x="1349" y="888"/>
                  <a:pt x="1355" y="873"/>
                </a:cubicBezTo>
                <a:cubicBezTo>
                  <a:pt x="1408" y="745"/>
                  <a:pt x="1408" y="745"/>
                  <a:pt x="1408" y="745"/>
                </a:cubicBezTo>
                <a:cubicBezTo>
                  <a:pt x="1412" y="735"/>
                  <a:pt x="1412" y="725"/>
                  <a:pt x="1408" y="716"/>
                </a:cubicBezTo>
                <a:cubicBezTo>
                  <a:pt x="1405" y="707"/>
                  <a:pt x="1397" y="699"/>
                  <a:pt x="1388" y="696"/>
                </a:cubicBezTo>
                <a:cubicBezTo>
                  <a:pt x="578" y="360"/>
                  <a:pt x="578" y="360"/>
                  <a:pt x="578" y="360"/>
                </a:cubicBezTo>
                <a:cubicBezTo>
                  <a:pt x="608" y="304"/>
                  <a:pt x="634" y="246"/>
                  <a:pt x="657" y="189"/>
                </a:cubicBezTo>
                <a:cubicBezTo>
                  <a:pt x="665" y="170"/>
                  <a:pt x="656" y="148"/>
                  <a:pt x="637" y="141"/>
                </a:cubicBezTo>
                <a:cubicBezTo>
                  <a:pt x="317" y="8"/>
                  <a:pt x="317" y="8"/>
                  <a:pt x="317" y="8"/>
                </a:cubicBezTo>
                <a:cubicBezTo>
                  <a:pt x="298" y="0"/>
                  <a:pt x="276" y="9"/>
                  <a:pt x="268" y="28"/>
                </a:cubicBezTo>
                <a:cubicBezTo>
                  <a:pt x="189" y="214"/>
                  <a:pt x="137" y="420"/>
                  <a:pt x="107" y="679"/>
                </a:cubicBezTo>
                <a:cubicBezTo>
                  <a:pt x="105" y="695"/>
                  <a:pt x="114" y="711"/>
                  <a:pt x="130" y="718"/>
                </a:cubicBezTo>
                <a:cubicBezTo>
                  <a:pt x="267" y="775"/>
                  <a:pt x="267" y="775"/>
                  <a:pt x="267" y="775"/>
                </a:cubicBezTo>
                <a:cubicBezTo>
                  <a:pt x="283" y="781"/>
                  <a:pt x="300" y="776"/>
                  <a:pt x="311" y="763"/>
                </a:cubicBezTo>
                <a:cubicBezTo>
                  <a:pt x="370" y="688"/>
                  <a:pt x="422" y="617"/>
                  <a:pt x="468" y="547"/>
                </a:cubicBezTo>
                <a:cubicBezTo>
                  <a:pt x="630" y="614"/>
                  <a:pt x="630" y="614"/>
                  <a:pt x="630" y="614"/>
                </a:cubicBezTo>
                <a:cubicBezTo>
                  <a:pt x="622" y="669"/>
                  <a:pt x="622" y="669"/>
                  <a:pt x="622" y="669"/>
                </a:cubicBezTo>
                <a:cubicBezTo>
                  <a:pt x="598" y="836"/>
                  <a:pt x="598" y="836"/>
                  <a:pt x="598" y="836"/>
                </a:cubicBezTo>
                <a:cubicBezTo>
                  <a:pt x="487" y="1602"/>
                  <a:pt x="487" y="1602"/>
                  <a:pt x="487" y="1602"/>
                </a:cubicBezTo>
                <a:cubicBezTo>
                  <a:pt x="228" y="1602"/>
                  <a:pt x="228" y="1602"/>
                  <a:pt x="228" y="1602"/>
                </a:cubicBezTo>
                <a:cubicBezTo>
                  <a:pt x="38" y="1602"/>
                  <a:pt x="38" y="1602"/>
                  <a:pt x="38" y="1602"/>
                </a:cubicBezTo>
                <a:cubicBezTo>
                  <a:pt x="17" y="1602"/>
                  <a:pt x="0" y="1618"/>
                  <a:pt x="0" y="1639"/>
                </a:cubicBezTo>
                <a:cubicBezTo>
                  <a:pt x="0" y="1809"/>
                  <a:pt x="0" y="1809"/>
                  <a:pt x="0" y="1809"/>
                </a:cubicBezTo>
                <a:cubicBezTo>
                  <a:pt x="0" y="1830"/>
                  <a:pt x="17" y="1847"/>
                  <a:pt x="38" y="1847"/>
                </a:cubicBezTo>
                <a:cubicBezTo>
                  <a:pt x="1480" y="1847"/>
                  <a:pt x="1480" y="1847"/>
                  <a:pt x="1480" y="1847"/>
                </a:cubicBezTo>
                <a:cubicBezTo>
                  <a:pt x="1501" y="1847"/>
                  <a:pt x="1518" y="1830"/>
                  <a:pt x="1518" y="1809"/>
                </a:cubicBezTo>
                <a:cubicBezTo>
                  <a:pt x="1518" y="1639"/>
                  <a:pt x="1518" y="1639"/>
                  <a:pt x="1518" y="1639"/>
                </a:cubicBezTo>
                <a:cubicBezTo>
                  <a:pt x="1518" y="1618"/>
                  <a:pt x="1501" y="1602"/>
                  <a:pt x="1480" y="1602"/>
                </a:cubicBezTo>
                <a:close/>
                <a:moveTo>
                  <a:pt x="1222" y="1190"/>
                </a:moveTo>
                <a:cubicBezTo>
                  <a:pt x="1135" y="1190"/>
                  <a:pt x="1135" y="1190"/>
                  <a:pt x="1135" y="1190"/>
                </a:cubicBezTo>
                <a:cubicBezTo>
                  <a:pt x="1124" y="1190"/>
                  <a:pt x="1116" y="1198"/>
                  <a:pt x="1116" y="1209"/>
                </a:cubicBezTo>
                <a:cubicBezTo>
                  <a:pt x="1116" y="1602"/>
                  <a:pt x="1116" y="1602"/>
                  <a:pt x="1116" y="1602"/>
                </a:cubicBezTo>
                <a:cubicBezTo>
                  <a:pt x="1031" y="1602"/>
                  <a:pt x="1031" y="1602"/>
                  <a:pt x="1031" y="1602"/>
                </a:cubicBezTo>
                <a:cubicBezTo>
                  <a:pt x="920" y="836"/>
                  <a:pt x="920" y="836"/>
                  <a:pt x="920" y="836"/>
                </a:cubicBezTo>
                <a:cubicBezTo>
                  <a:pt x="905" y="727"/>
                  <a:pt x="905" y="727"/>
                  <a:pt x="905" y="727"/>
                </a:cubicBezTo>
                <a:cubicBezTo>
                  <a:pt x="1222" y="859"/>
                  <a:pt x="1222" y="859"/>
                  <a:pt x="1222" y="859"/>
                </a:cubicBezTo>
                <a:cubicBezTo>
                  <a:pt x="1222" y="1190"/>
                  <a:pt x="1222" y="1190"/>
                  <a:pt x="1222" y="1190"/>
                </a:cubicBezTo>
                <a:close/>
                <a:moveTo>
                  <a:pt x="852" y="936"/>
                </a:moveTo>
                <a:cubicBezTo>
                  <a:pt x="720" y="838"/>
                  <a:pt x="720" y="838"/>
                  <a:pt x="720" y="838"/>
                </a:cubicBezTo>
                <a:cubicBezTo>
                  <a:pt x="825" y="749"/>
                  <a:pt x="825" y="749"/>
                  <a:pt x="825" y="749"/>
                </a:cubicBezTo>
                <a:lnTo>
                  <a:pt x="852" y="936"/>
                </a:lnTo>
                <a:close/>
                <a:moveTo>
                  <a:pt x="808" y="1006"/>
                </a:moveTo>
                <a:cubicBezTo>
                  <a:pt x="641" y="1112"/>
                  <a:pt x="641" y="1112"/>
                  <a:pt x="641" y="1112"/>
                </a:cubicBezTo>
                <a:cubicBezTo>
                  <a:pt x="671" y="904"/>
                  <a:pt x="671" y="904"/>
                  <a:pt x="671" y="904"/>
                </a:cubicBezTo>
                <a:lnTo>
                  <a:pt x="808" y="1006"/>
                </a:lnTo>
                <a:close/>
                <a:moveTo>
                  <a:pt x="870" y="1064"/>
                </a:moveTo>
                <a:cubicBezTo>
                  <a:pt x="910" y="1342"/>
                  <a:pt x="910" y="1342"/>
                  <a:pt x="910" y="1342"/>
                </a:cubicBezTo>
                <a:cubicBezTo>
                  <a:pt x="694" y="1176"/>
                  <a:pt x="694" y="1176"/>
                  <a:pt x="694" y="1176"/>
                </a:cubicBezTo>
                <a:lnTo>
                  <a:pt x="870" y="1064"/>
                </a:lnTo>
                <a:close/>
                <a:moveTo>
                  <a:pt x="709" y="1602"/>
                </a:moveTo>
                <a:cubicBezTo>
                  <a:pt x="925" y="1445"/>
                  <a:pt x="925" y="1445"/>
                  <a:pt x="925" y="1445"/>
                </a:cubicBezTo>
                <a:cubicBezTo>
                  <a:pt x="948" y="1602"/>
                  <a:pt x="948" y="1602"/>
                  <a:pt x="948" y="1602"/>
                </a:cubicBezTo>
                <a:lnTo>
                  <a:pt x="709" y="1602"/>
                </a:lnTo>
                <a:close/>
                <a:moveTo>
                  <a:pt x="783" y="677"/>
                </a:moveTo>
                <a:cubicBezTo>
                  <a:pt x="693" y="754"/>
                  <a:pt x="693" y="754"/>
                  <a:pt x="693" y="754"/>
                </a:cubicBezTo>
                <a:cubicBezTo>
                  <a:pt x="708" y="646"/>
                  <a:pt x="708" y="646"/>
                  <a:pt x="708" y="646"/>
                </a:cubicBezTo>
                <a:lnTo>
                  <a:pt x="783" y="677"/>
                </a:lnTo>
                <a:close/>
                <a:moveTo>
                  <a:pt x="624" y="1226"/>
                </a:moveTo>
                <a:cubicBezTo>
                  <a:pt x="849" y="1399"/>
                  <a:pt x="849" y="1399"/>
                  <a:pt x="849" y="1399"/>
                </a:cubicBezTo>
                <a:cubicBezTo>
                  <a:pt x="570" y="1601"/>
                  <a:pt x="570" y="1601"/>
                  <a:pt x="570" y="1601"/>
                </a:cubicBezTo>
                <a:lnTo>
                  <a:pt x="624" y="122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2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bg2">
                  <a:lumMod val="25000"/>
                </a:schemeClr>
              </a:solidFill>
              <a:effectLst/>
              <a:uLnTx/>
              <a:uFillTx/>
              <a:cs typeface="+mn-ea"/>
              <a:sym typeface="+mn-lt"/>
            </a:endParaRPr>
          </a:p>
        </p:txBody>
      </p:sp>
      <p:grpSp>
        <p:nvGrpSpPr>
          <p:cNvPr id="24" name="稻壳儿_答辩小姐姐作品_12"/>
          <p:cNvGrpSpPr/>
          <p:nvPr/>
        </p:nvGrpSpPr>
        <p:grpSpPr>
          <a:xfrm>
            <a:off x="4058860" y="944107"/>
            <a:ext cx="4074281" cy="0"/>
            <a:chOff x="3866082" y="944107"/>
            <a:chExt cx="4074281" cy="0"/>
          </a:xfrm>
        </p:grpSpPr>
        <p:cxnSp>
          <p:nvCxnSpPr>
            <p:cNvPr id="25" name="直接连接符 24"/>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grpSp>
      <p:sp>
        <p:nvSpPr>
          <p:cNvPr id="6" name="文本框 5"/>
          <p:cNvSpPr txBox="1"/>
          <p:nvPr/>
        </p:nvSpPr>
        <p:spPr>
          <a:xfrm>
            <a:off x="8335645" y="1511300"/>
            <a:ext cx="309880" cy="368300"/>
          </a:xfrm>
          <a:prstGeom prst="rect">
            <a:avLst/>
          </a:prstGeom>
          <a:noFill/>
        </p:spPr>
        <p:txBody>
          <a:bodyPr wrap="none" rtlCol="0">
            <a:spAutoFit/>
          </a:bodyPr>
          <a:p>
            <a:endParaRPr lang="zh-CN" altLang="en-US"/>
          </a:p>
        </p:txBody>
      </p:sp>
      <p:sp>
        <p:nvSpPr>
          <p:cNvPr id="7" name="文本框 6"/>
          <p:cNvSpPr txBox="1"/>
          <p:nvPr/>
        </p:nvSpPr>
        <p:spPr>
          <a:xfrm>
            <a:off x="619125" y="1397000"/>
            <a:ext cx="11290300" cy="829945"/>
          </a:xfrm>
          <a:prstGeom prst="rect">
            <a:avLst/>
          </a:prstGeom>
          <a:noFill/>
        </p:spPr>
        <p:txBody>
          <a:bodyPr wrap="square" rtlCol="0">
            <a:spAutoFit/>
          </a:bodyPr>
          <a:p>
            <a:r>
              <a:rPr lang="en-US" altLang="zh-CN" sz="2400">
                <a:solidFill>
                  <a:schemeClr val="tx1"/>
                </a:solidFill>
                <a:uFillTx/>
                <a:ea typeface="字体管家娜娜体" panose="00020600040101010101" charset="-122"/>
              </a:rPr>
              <a:t>be scared of sb </a:t>
            </a:r>
            <a:r>
              <a:rPr lang="zh-CN" altLang="en-US" sz="2400">
                <a:solidFill>
                  <a:schemeClr val="tx1"/>
                </a:solidFill>
                <a:uFillTx/>
                <a:ea typeface="字体管家娜娜体" panose="00020600040101010101" charset="-122"/>
              </a:rPr>
              <a:t>害怕某人</a:t>
            </a:r>
            <a:r>
              <a:rPr lang="en-US" altLang="zh-CN" sz="2400">
                <a:solidFill>
                  <a:schemeClr val="tx1"/>
                </a:solidFill>
                <a:uFillTx/>
                <a:ea typeface="字体管家娜娜体" panose="00020600040101010101" charset="-122"/>
              </a:rPr>
              <a:t>=be afaid of.be scared to do sth</a:t>
            </a:r>
            <a:r>
              <a:rPr lang="zh-CN" altLang="en-US" sz="2400">
                <a:solidFill>
                  <a:schemeClr val="tx1"/>
                </a:solidFill>
                <a:uFillTx/>
                <a:ea typeface="字体管家娜娜体" panose="00020600040101010101" charset="-122"/>
              </a:rPr>
              <a:t>害怕做某事</a:t>
            </a:r>
            <a:r>
              <a:rPr lang="en-US" altLang="zh-CN" sz="2400">
                <a:solidFill>
                  <a:schemeClr val="tx1"/>
                </a:solidFill>
                <a:uFillTx/>
                <a:ea typeface="字体管家娜娜体" panose="00020600040101010101" charset="-122"/>
              </a:rPr>
              <a:t>=be afarid to do sth.</a:t>
            </a:r>
            <a:endParaRPr lang="zh-CN" altLang="en-US" sz="2400">
              <a:solidFill>
                <a:schemeClr val="tx1"/>
              </a:solidFill>
              <a:uFillTx/>
              <a:ea typeface="字体管家娜娜体" panose="00020600040101010101" charset="-122"/>
            </a:endParaRPr>
          </a:p>
        </p:txBody>
      </p:sp>
      <p:sp>
        <p:nvSpPr>
          <p:cNvPr id="8" name="文本框 7"/>
          <p:cNvSpPr txBox="1"/>
          <p:nvPr/>
        </p:nvSpPr>
        <p:spPr>
          <a:xfrm>
            <a:off x="577850" y="2401570"/>
            <a:ext cx="11188700" cy="460375"/>
          </a:xfrm>
          <a:prstGeom prst="rect">
            <a:avLst/>
          </a:prstGeom>
          <a:noFill/>
        </p:spPr>
        <p:txBody>
          <a:bodyPr wrap="square" rtlCol="0">
            <a:spAutoFit/>
          </a:bodyPr>
          <a:p>
            <a:r>
              <a:rPr lang="en-US" altLang="zh-CN" sz="2400">
                <a:solidFill>
                  <a:schemeClr val="tx1"/>
                </a:solidFill>
                <a:uFillTx/>
                <a:ea typeface="字体管家娜娜体" panose="00020600040101010101" charset="-122"/>
              </a:rPr>
              <a:t>what+</a:t>
            </a:r>
            <a:r>
              <a:rPr lang="zh-CN" altLang="en-US" sz="2400">
                <a:solidFill>
                  <a:schemeClr val="tx1"/>
                </a:solidFill>
                <a:uFillTx/>
                <a:ea typeface="字体管家娜娜体" panose="00020600040101010101" charset="-122"/>
              </a:rPr>
              <a:t>形容词</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不可数名词</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主语</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谓语）</a:t>
            </a:r>
            <a:r>
              <a:rPr lang="en-US" altLang="zh-CN" sz="2400">
                <a:solidFill>
                  <a:schemeClr val="tx1"/>
                </a:solidFill>
                <a:uFillTx/>
                <a:ea typeface="字体管家娜娜体" panose="00020600040101010101" charset="-122"/>
              </a:rPr>
              <a:t>how+</a:t>
            </a:r>
            <a:r>
              <a:rPr lang="zh-CN" altLang="en-US" sz="2400">
                <a:solidFill>
                  <a:schemeClr val="tx1"/>
                </a:solidFill>
                <a:uFillTx/>
                <a:ea typeface="字体管家娜娜体" panose="00020600040101010101" charset="-122"/>
              </a:rPr>
              <a:t>形容词</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副词（</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主语</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谓语）</a:t>
            </a:r>
            <a:endParaRPr lang="zh-CN" altLang="en-US" sz="2400">
              <a:solidFill>
                <a:schemeClr val="tx1"/>
              </a:solidFill>
              <a:uFillTx/>
              <a:ea typeface="字体管家娜娜体" panose="00020600040101010101" charset="-122"/>
            </a:endParaRPr>
          </a:p>
        </p:txBody>
      </p:sp>
      <p:sp>
        <p:nvSpPr>
          <p:cNvPr id="9" name="文本框 8"/>
          <p:cNvSpPr txBox="1"/>
          <p:nvPr/>
        </p:nvSpPr>
        <p:spPr>
          <a:xfrm>
            <a:off x="619125" y="3149600"/>
            <a:ext cx="11303000" cy="829945"/>
          </a:xfrm>
          <a:prstGeom prst="rect">
            <a:avLst/>
          </a:prstGeom>
          <a:noFill/>
        </p:spPr>
        <p:txBody>
          <a:bodyPr wrap="square" rtlCol="0">
            <a:spAutoFit/>
          </a:bodyPr>
          <a:p>
            <a:r>
              <a:rPr lang="en-US" altLang="zh-CN" sz="2400">
                <a:solidFill>
                  <a:schemeClr val="tx1"/>
                </a:solidFill>
                <a:uFillTx/>
                <a:ea typeface="字体管家娜娜体" panose="00020600040101010101" charset="-122"/>
              </a:rPr>
              <a:t>neither...nor...</a:t>
            </a:r>
            <a:r>
              <a:rPr lang="zh-CN" altLang="en-US" sz="2400">
                <a:solidFill>
                  <a:schemeClr val="tx1"/>
                </a:solidFill>
                <a:uFillTx/>
                <a:ea typeface="字体管家娜娜体" panose="00020600040101010101" charset="-122"/>
              </a:rPr>
              <a:t>既不。。。也不（就近原则） </a:t>
            </a:r>
            <a:r>
              <a:rPr lang="en-US" altLang="zh-CN" sz="2400">
                <a:solidFill>
                  <a:schemeClr val="tx1"/>
                </a:solidFill>
                <a:uFillTx/>
                <a:ea typeface="字体管家娜娜体" panose="00020600040101010101" charset="-122"/>
              </a:rPr>
              <a:t>both   and   </a:t>
            </a:r>
            <a:r>
              <a:rPr lang="zh-CN" altLang="en-US" sz="2400">
                <a:solidFill>
                  <a:schemeClr val="tx1"/>
                </a:solidFill>
                <a:uFillTx/>
                <a:ea typeface="字体管家娜娜体" panose="00020600040101010101" charset="-122"/>
              </a:rPr>
              <a:t>既怎么又怎么样 </a:t>
            </a:r>
            <a:r>
              <a:rPr lang="en-US" altLang="zh-CN" sz="2400">
                <a:solidFill>
                  <a:schemeClr val="tx1"/>
                </a:solidFill>
                <a:uFillTx/>
                <a:ea typeface="字体管家娜娜体" panose="00020600040101010101" charset="-122"/>
              </a:rPr>
              <a:t>not only...but also...</a:t>
            </a:r>
            <a:r>
              <a:rPr lang="zh-CN" altLang="en-US" sz="2400">
                <a:solidFill>
                  <a:schemeClr val="tx1"/>
                </a:solidFill>
                <a:uFillTx/>
                <a:ea typeface="字体管家娜娜体" panose="00020600040101010101" charset="-122"/>
              </a:rPr>
              <a:t>不但，而且 </a:t>
            </a:r>
            <a:r>
              <a:rPr lang="en-US" altLang="zh-CN" sz="2400">
                <a:solidFill>
                  <a:schemeClr val="tx1"/>
                </a:solidFill>
                <a:uFillTx/>
                <a:ea typeface="字体管家娜娜体" panose="00020600040101010101" charset="-122"/>
              </a:rPr>
              <a:t>either...or...</a:t>
            </a:r>
            <a:r>
              <a:rPr lang="zh-CN" altLang="en-US" sz="2400">
                <a:solidFill>
                  <a:schemeClr val="tx1"/>
                </a:solidFill>
                <a:uFillTx/>
                <a:ea typeface="字体管家娜娜体" panose="00020600040101010101" charset="-122"/>
              </a:rPr>
              <a:t>或者。。。或者。。。</a:t>
            </a:r>
            <a:endParaRPr lang="zh-CN" altLang="en-US" sz="2400">
              <a:solidFill>
                <a:schemeClr val="tx1"/>
              </a:solidFill>
              <a:uFillTx/>
              <a:ea typeface="字体管家娜娜体" panose="00020600040101010101" charset="-122"/>
            </a:endParaRPr>
          </a:p>
        </p:txBody>
      </p:sp>
      <p:pic>
        <p:nvPicPr>
          <p:cNvPr id="10" name="图片 9" descr="20200110214146_nozea"/>
          <p:cNvPicPr>
            <a:picLocks noChangeAspect="1"/>
          </p:cNvPicPr>
          <p:nvPr/>
        </p:nvPicPr>
        <p:blipFill>
          <a:blip r:embed="rId1"/>
          <a:stretch>
            <a:fillRect/>
          </a:stretch>
        </p:blipFill>
        <p:spPr>
          <a:xfrm>
            <a:off x="10720705" y="1879600"/>
            <a:ext cx="1234440" cy="1212850"/>
          </a:xfrm>
          <a:prstGeom prst="rect">
            <a:avLst/>
          </a:prstGeom>
        </p:spPr>
      </p:pic>
      <p:sp>
        <p:nvSpPr>
          <p:cNvPr id="11" name="文本框 10"/>
          <p:cNvSpPr txBox="1"/>
          <p:nvPr/>
        </p:nvSpPr>
        <p:spPr>
          <a:xfrm>
            <a:off x="619125" y="4098925"/>
            <a:ext cx="11049000" cy="829945"/>
          </a:xfrm>
          <a:prstGeom prst="rect">
            <a:avLst/>
          </a:prstGeom>
          <a:noFill/>
        </p:spPr>
        <p:txBody>
          <a:bodyPr wrap="square" rtlCol="0">
            <a:spAutoFit/>
          </a:bodyPr>
          <a:p>
            <a:r>
              <a:rPr lang="en-US" altLang="zh-CN" sz="2400">
                <a:solidFill>
                  <a:schemeClr val="tx1"/>
                </a:solidFill>
                <a:uFillTx/>
                <a:ea typeface="字体管家娜娜体" panose="00020600040101010101" charset="-122"/>
              </a:rPr>
              <a:t>see sb doing sth</a:t>
            </a:r>
            <a:r>
              <a:rPr lang="zh-CN" altLang="en-US" sz="2400">
                <a:solidFill>
                  <a:schemeClr val="tx1"/>
                </a:solidFill>
                <a:uFillTx/>
                <a:ea typeface="字体管家娜娜体" panose="00020600040101010101" charset="-122"/>
              </a:rPr>
              <a:t>看见某人正在做某事。 </a:t>
            </a:r>
            <a:r>
              <a:rPr lang="en-US" altLang="zh-CN" sz="2400">
                <a:solidFill>
                  <a:schemeClr val="tx1"/>
                </a:solidFill>
                <a:uFillTx/>
                <a:ea typeface="字体管家娜娜体" panose="00020600040101010101" charset="-122"/>
              </a:rPr>
              <a:t>see sb to do sth</a:t>
            </a:r>
            <a:r>
              <a:rPr lang="zh-CN" altLang="en-US" sz="2400">
                <a:solidFill>
                  <a:schemeClr val="tx1"/>
                </a:solidFill>
                <a:uFillTx/>
                <a:ea typeface="字体管家娜娜体" panose="00020600040101010101" charset="-122"/>
              </a:rPr>
              <a:t>看见某人经常做某事或做了某事。</a:t>
            </a:r>
            <a:endParaRPr lang="zh-CN" altLang="en-US" sz="2400">
              <a:solidFill>
                <a:schemeClr val="tx1"/>
              </a:solidFill>
              <a:uFillTx/>
              <a:ea typeface="字体管家娜娜体" panose="00020600040101010101" charset="-122"/>
            </a:endParaRPr>
          </a:p>
        </p:txBody>
      </p:sp>
      <p:sp>
        <p:nvSpPr>
          <p:cNvPr id="12" name="文本框 11"/>
          <p:cNvSpPr txBox="1"/>
          <p:nvPr/>
        </p:nvSpPr>
        <p:spPr>
          <a:xfrm>
            <a:off x="682625" y="5168900"/>
            <a:ext cx="10985500" cy="1198880"/>
          </a:xfrm>
          <a:prstGeom prst="rect">
            <a:avLst/>
          </a:prstGeom>
          <a:noFill/>
        </p:spPr>
        <p:txBody>
          <a:bodyPr wrap="square" rtlCol="0">
            <a:spAutoFit/>
          </a:bodyPr>
          <a:p>
            <a:r>
              <a:rPr lang="en-US" altLang="zh-CN" sz="2400">
                <a:solidFill>
                  <a:schemeClr val="tx1"/>
                </a:solidFill>
                <a:uFillTx/>
                <a:ea typeface="字体管家娜娜体" panose="00020600040101010101" charset="-122"/>
              </a:rPr>
              <a:t>other</a:t>
            </a:r>
            <a:r>
              <a:rPr lang="zh-CN" altLang="en-US" sz="2400">
                <a:solidFill>
                  <a:schemeClr val="tx1"/>
                </a:solidFill>
                <a:uFillTx/>
                <a:ea typeface="字体管家娜娜体" panose="00020600040101010101" charset="-122"/>
              </a:rPr>
              <a:t>其他的 </a:t>
            </a:r>
            <a:r>
              <a:rPr lang="en-US" altLang="zh-CN" sz="2400">
                <a:solidFill>
                  <a:schemeClr val="tx1"/>
                </a:solidFill>
                <a:uFillTx/>
                <a:ea typeface="字体管家娜娜体" panose="00020600040101010101" charset="-122"/>
              </a:rPr>
              <a:t>another </a:t>
            </a:r>
            <a:r>
              <a:rPr lang="zh-CN" altLang="en-US" sz="2400">
                <a:solidFill>
                  <a:schemeClr val="tx1"/>
                </a:solidFill>
                <a:uFillTx/>
                <a:ea typeface="字体管家娜娜体" panose="00020600040101010101" charset="-122"/>
              </a:rPr>
              <a:t>另一个 </a:t>
            </a:r>
            <a:r>
              <a:rPr lang="en-US" altLang="zh-CN" sz="2400">
                <a:solidFill>
                  <a:schemeClr val="tx1"/>
                </a:solidFill>
                <a:uFillTx/>
                <a:ea typeface="字体管家娜娜体" panose="00020600040101010101" charset="-122"/>
              </a:rPr>
              <a:t>others</a:t>
            </a:r>
            <a:r>
              <a:rPr lang="zh-CN" altLang="en-US" sz="2400">
                <a:solidFill>
                  <a:schemeClr val="tx1"/>
                </a:solidFill>
                <a:uFillTx/>
                <a:ea typeface="字体管家娜娜体" panose="00020600040101010101" charset="-122"/>
              </a:rPr>
              <a:t>另一部分 </a:t>
            </a:r>
            <a:r>
              <a:rPr lang="en-US" altLang="zh-CN" sz="2400">
                <a:solidFill>
                  <a:schemeClr val="tx1"/>
                </a:solidFill>
                <a:uFillTx/>
                <a:ea typeface="字体管家娜娜体" panose="00020600040101010101" charset="-122"/>
              </a:rPr>
              <a:t>the other</a:t>
            </a:r>
            <a:r>
              <a:rPr lang="zh-CN" altLang="en-US" sz="2400">
                <a:solidFill>
                  <a:schemeClr val="tx1"/>
                </a:solidFill>
                <a:uFillTx/>
                <a:ea typeface="字体管家娜娜体" panose="00020600040101010101" charset="-122"/>
              </a:rPr>
              <a:t>两者中的另一个 </a:t>
            </a:r>
            <a:r>
              <a:rPr lang="en-US" altLang="zh-CN" sz="2400">
                <a:solidFill>
                  <a:schemeClr val="tx1"/>
                </a:solidFill>
                <a:uFillTx/>
                <a:ea typeface="字体管家娜娜体" panose="00020600040101010101" charset="-122"/>
              </a:rPr>
              <a:t>the others </a:t>
            </a:r>
            <a:r>
              <a:rPr lang="zh-CN" altLang="en-US" sz="2400">
                <a:solidFill>
                  <a:schemeClr val="tx1"/>
                </a:solidFill>
                <a:uFillTx/>
                <a:ea typeface="字体管家娜娜体" panose="00020600040101010101" charset="-122"/>
              </a:rPr>
              <a:t>其余的全体</a:t>
            </a:r>
            <a:r>
              <a:rPr lang="en-US" altLang="zh-CN" sz="2400">
                <a:solidFill>
                  <a:schemeClr val="tx1"/>
                </a:solidFill>
                <a:uFillTx/>
                <a:ea typeface="字体管家娜娜体" panose="00020600040101010101" charset="-122"/>
              </a:rPr>
              <a:t>(</a:t>
            </a:r>
            <a:r>
              <a:rPr lang="zh-CN" altLang="en-US" sz="2400">
                <a:solidFill>
                  <a:schemeClr val="tx1"/>
                </a:solidFill>
                <a:uFillTx/>
                <a:ea typeface="字体管家娜娜体" panose="00020600040101010101" charset="-122"/>
              </a:rPr>
              <a:t>就是其余）</a:t>
            </a:r>
            <a:endParaRPr lang="zh-CN" altLang="en-US" sz="2400">
              <a:solidFill>
                <a:schemeClr val="tx1"/>
              </a:solidFill>
              <a:uFillTx/>
              <a:ea typeface="字体管家娜娜体" panose="00020600040101010101" charset="-122"/>
            </a:endParaRPr>
          </a:p>
          <a:p>
            <a:r>
              <a:rPr lang="en-US" altLang="zh-CN" sz="2400">
                <a:solidFill>
                  <a:schemeClr val="tx1"/>
                </a:solidFill>
                <a:uFillTx/>
                <a:ea typeface="字体管家娜娜体" panose="00020600040101010101" charset="-122"/>
              </a:rPr>
              <a:t>one by one </a:t>
            </a:r>
            <a:r>
              <a:rPr lang="zh-CN" altLang="en-US" sz="2400">
                <a:solidFill>
                  <a:schemeClr val="tx1"/>
                </a:solidFill>
                <a:uFillTx/>
                <a:ea typeface="字体管家娜娜体" panose="00020600040101010101" charset="-122"/>
              </a:rPr>
              <a:t>一个接一个。还可以写出</a:t>
            </a:r>
            <a:r>
              <a:rPr lang="en-US" altLang="zh-CN" sz="2400">
                <a:solidFill>
                  <a:schemeClr val="tx1"/>
                </a:solidFill>
                <a:uFillTx/>
                <a:ea typeface="字体管家娜娜体" panose="00020600040101010101" charset="-122"/>
              </a:rPr>
              <a:t>day by day </a:t>
            </a:r>
            <a:r>
              <a:rPr lang="zh-CN" altLang="en-US" sz="2400">
                <a:solidFill>
                  <a:schemeClr val="tx1"/>
                </a:solidFill>
                <a:uFillTx/>
                <a:ea typeface="字体管家娜娜体" panose="00020600040101010101" charset="-122"/>
              </a:rPr>
              <a:t>一天天</a:t>
            </a:r>
            <a:endParaRPr lang="zh-CN" altLang="en-US" sz="2400">
              <a:solidFill>
                <a:schemeClr val="tx1"/>
              </a:solidFill>
              <a:uFillTx/>
              <a:ea typeface="字体管家娜娜体" panose="0002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副标题 4"/>
          <p:cNvSpPr>
            <a:spLocks noGrp="1"/>
          </p:cNvSpPr>
          <p:nvPr>
            <p:ph type="subTitle" idx="1"/>
          </p:nvPr>
        </p:nvSpPr>
        <p:spPr>
          <a:xfrm>
            <a:off x="-50800" y="-29845"/>
            <a:ext cx="12230100" cy="6862445"/>
          </a:xfrm>
        </p:spPr>
        <p:txBody>
          <a:bodyPr/>
          <a:p>
            <a:pPr algn="l"/>
            <a:r>
              <a:rPr lang="en-US" altLang="zh-CN">
                <a:solidFill>
                  <a:schemeClr val="tx1"/>
                </a:solidFill>
                <a:uFillTx/>
                <a:ea typeface="字体管家娜娜体" panose="00020600040101010101" charset="-122"/>
              </a:rPr>
              <a:t>  </a:t>
            </a:r>
            <a:endParaRPr lang="en-US" altLang="zh-CN">
              <a:solidFill>
                <a:schemeClr val="tx1"/>
              </a:solidFill>
              <a:uFillTx/>
              <a:ea typeface="字体管家娜娜体" panose="00020600040101010101" charset="-122"/>
            </a:endParaRPr>
          </a:p>
          <a:p>
            <a:pPr algn="l"/>
            <a:r>
              <a:rPr lang="en-US" altLang="zh-CN">
                <a:solidFill>
                  <a:schemeClr val="tx1"/>
                </a:solidFill>
                <a:uFillTx/>
                <a:ea typeface="字体管家娜娜体" panose="00020600040101010101" charset="-122"/>
              </a:rPr>
              <a:t>   feel like </a:t>
            </a:r>
            <a:r>
              <a:rPr lang="zh-CN" altLang="en-US">
                <a:solidFill>
                  <a:schemeClr val="tx1"/>
                </a:solidFill>
                <a:uFillTx/>
                <a:ea typeface="字体管家娜娜体" panose="00020600040101010101" charset="-122"/>
              </a:rPr>
              <a:t>感觉像 想要 </a:t>
            </a:r>
            <a:r>
              <a:rPr lang="en-US" altLang="zh-CN">
                <a:solidFill>
                  <a:schemeClr val="tx1"/>
                </a:solidFill>
                <a:uFillTx/>
                <a:ea typeface="字体管家娜娜体" panose="00020600040101010101" charset="-122"/>
              </a:rPr>
              <a:t>feel like</a:t>
            </a:r>
            <a:r>
              <a:rPr lang="zh-CN" altLang="en-US">
                <a:solidFill>
                  <a:schemeClr val="tx1"/>
                </a:solidFill>
                <a:uFillTx/>
                <a:ea typeface="字体管家娜娜体" panose="00020600040101010101" charset="-122"/>
              </a:rPr>
              <a:t>想要 </a:t>
            </a:r>
            <a:r>
              <a:rPr lang="en-US" altLang="zh-CN">
                <a:solidFill>
                  <a:schemeClr val="tx1"/>
                </a:solidFill>
                <a:uFillTx/>
                <a:ea typeface="字体管家娜娜体" panose="00020600040101010101" charset="-122"/>
              </a:rPr>
              <a:t>+doing=want to do sth</a:t>
            </a:r>
            <a:r>
              <a:rPr lang="zh-CN" altLang="en-US">
                <a:solidFill>
                  <a:schemeClr val="tx1"/>
                </a:solidFill>
                <a:uFillTx/>
                <a:ea typeface="字体管家娜娜体" panose="00020600040101010101" charset="-122"/>
              </a:rPr>
              <a:t>或</a:t>
            </a:r>
            <a:r>
              <a:rPr lang="en-US" altLang="zh-CN">
                <a:solidFill>
                  <a:schemeClr val="tx1"/>
                </a:solidFill>
                <a:uFillTx/>
                <a:ea typeface="字体管家娜娜体" panose="00020600040101010101" charset="-122"/>
              </a:rPr>
              <a:t>would like to do </a:t>
            </a:r>
            <a:endParaRPr lang="en-US" altLang="zh-CN">
              <a:solidFill>
                <a:schemeClr val="tx1"/>
              </a:solidFill>
              <a:uFillTx/>
              <a:ea typeface="字体管家娜娜体" panose="00020600040101010101" charset="-122"/>
            </a:endParaRPr>
          </a:p>
          <a:p>
            <a:pPr algn="l"/>
            <a:r>
              <a:rPr lang="en-US" altLang="zh-CN">
                <a:solidFill>
                  <a:schemeClr val="tx1"/>
                </a:solidFill>
                <a:uFillTx/>
                <a:ea typeface="字体管家娜娜体" panose="00020600040101010101" charset="-122"/>
              </a:rPr>
              <a:t>   plenty of (</a:t>
            </a:r>
            <a:r>
              <a:rPr lang="zh-CN" altLang="en-US">
                <a:solidFill>
                  <a:schemeClr val="tx1"/>
                </a:solidFill>
                <a:uFillTx/>
                <a:ea typeface="字体管家娜娜体" panose="00020600040101010101" charset="-122"/>
              </a:rPr>
              <a:t>既可修饰可数名词又可修饰不可数名词）许多。大量</a:t>
            </a:r>
            <a:r>
              <a:rPr lang="en-US" altLang="zh-CN">
                <a:solidFill>
                  <a:schemeClr val="tx1"/>
                </a:solidFill>
                <a:uFillTx/>
                <a:ea typeface="字体管家娜娜体" panose="00020600040101010101" charset="-122"/>
              </a:rPr>
              <a:t>=a lot of /lots of</a:t>
            </a:r>
            <a:endParaRPr lang="en-US" altLang="zh-CN">
              <a:solidFill>
                <a:schemeClr val="tx1"/>
              </a:solidFill>
              <a:uFillTx/>
              <a:ea typeface="字体管家娜娜体" panose="00020600040101010101" charset="-122"/>
            </a:endParaRPr>
          </a:p>
          <a:p>
            <a:pPr algn="l"/>
            <a:r>
              <a:rPr lang="en-US" altLang="zh-CN">
                <a:solidFill>
                  <a:schemeClr val="tx1"/>
                </a:solidFill>
                <a:uFillTx/>
                <a:ea typeface="字体管家娜娜体" panose="00020600040101010101" charset="-122"/>
              </a:rPr>
              <a:t>   hundred</a:t>
            </a:r>
            <a:r>
              <a:rPr lang="zh-CN" altLang="en-US">
                <a:solidFill>
                  <a:schemeClr val="tx1"/>
                </a:solidFill>
                <a:uFillTx/>
                <a:ea typeface="字体管家娜娜体" panose="00020600040101010101" charset="-122"/>
              </a:rPr>
              <a:t>前有基数时 用单数且不加</a:t>
            </a:r>
            <a:r>
              <a:rPr lang="en-US" altLang="zh-CN">
                <a:solidFill>
                  <a:schemeClr val="tx1"/>
                </a:solidFill>
                <a:uFillTx/>
                <a:ea typeface="字体管家娜娜体" panose="00020600040101010101" charset="-122"/>
              </a:rPr>
              <a:t>of </a:t>
            </a:r>
            <a:r>
              <a:rPr lang="zh-CN" altLang="en-US">
                <a:solidFill>
                  <a:schemeClr val="tx1"/>
                </a:solidFill>
                <a:uFillTx/>
                <a:ea typeface="字体管家娜娜体" panose="00020600040101010101" charset="-122"/>
              </a:rPr>
              <a:t>，数字不确定要加</a:t>
            </a:r>
            <a:r>
              <a:rPr lang="en-US" altLang="zh-CN">
                <a:solidFill>
                  <a:schemeClr val="tx1"/>
                </a:solidFill>
                <a:uFillTx/>
                <a:ea typeface="字体管家娜娜体" panose="00020600040101010101" charset="-122"/>
              </a:rPr>
              <a:t>s </a:t>
            </a:r>
            <a:r>
              <a:rPr lang="zh-CN" altLang="en-US">
                <a:solidFill>
                  <a:schemeClr val="tx1"/>
                </a:solidFill>
                <a:uFillTx/>
                <a:ea typeface="字体管家娜娜体" panose="00020600040101010101" charset="-122"/>
              </a:rPr>
              <a:t>后加</a:t>
            </a:r>
            <a:r>
              <a:rPr lang="en-US" altLang="zh-CN">
                <a:solidFill>
                  <a:schemeClr val="tx1"/>
                </a:solidFill>
                <a:uFillTx/>
                <a:ea typeface="字体管家娜娜体" panose="00020600040101010101" charset="-122"/>
              </a:rPr>
              <a:t>of</a:t>
            </a:r>
            <a:endParaRPr lang="en-US" altLang="zh-CN">
              <a:solidFill>
                <a:schemeClr val="tx1"/>
              </a:solidFill>
              <a:uFillTx/>
              <a:ea typeface="字体管家娜娜体" panose="00020600040101010101" charset="-122"/>
            </a:endParaRPr>
          </a:p>
          <a:p>
            <a:pPr algn="l"/>
            <a:r>
              <a:rPr lang="en-US" altLang="zh-CN">
                <a:solidFill>
                  <a:schemeClr val="tx1"/>
                </a:solidFill>
                <a:uFillTx/>
                <a:ea typeface="字体管家娜娜体" panose="00020600040101010101" charset="-122"/>
              </a:rPr>
              <a:t>   hold on </a:t>
            </a:r>
            <a:r>
              <a:rPr lang="zh-CN" altLang="en-US">
                <a:solidFill>
                  <a:schemeClr val="tx1"/>
                </a:solidFill>
                <a:uFillTx/>
                <a:ea typeface="字体管家娜娜体" panose="00020600040101010101" charset="-122"/>
              </a:rPr>
              <a:t>电话用语   </a:t>
            </a:r>
            <a:r>
              <a:rPr lang="en-US" altLang="zh-CN">
                <a:solidFill>
                  <a:schemeClr val="tx1"/>
                </a:solidFill>
                <a:uFillTx/>
                <a:ea typeface="字体管家娜娜体" panose="00020600040101010101" charset="-122"/>
              </a:rPr>
              <a:t>instead </a:t>
            </a:r>
            <a:r>
              <a:rPr lang="zh-CN" altLang="en-US">
                <a:solidFill>
                  <a:schemeClr val="tx1"/>
                </a:solidFill>
                <a:uFillTx/>
                <a:ea typeface="字体管家娜娜体" panose="00020600040101010101" charset="-122"/>
              </a:rPr>
              <a:t>代替  </a:t>
            </a:r>
            <a:r>
              <a:rPr lang="en-US" altLang="zh-CN">
                <a:solidFill>
                  <a:schemeClr val="tx1"/>
                </a:solidFill>
                <a:uFillTx/>
                <a:ea typeface="字体管家娜娜体" panose="00020600040101010101" charset="-122"/>
              </a:rPr>
              <a:t>instead </a:t>
            </a:r>
            <a:r>
              <a:rPr lang="zh-CN" altLang="en-US">
                <a:solidFill>
                  <a:schemeClr val="tx1"/>
                </a:solidFill>
                <a:uFillTx/>
                <a:ea typeface="字体管家娜娜体" panose="00020600040101010101" charset="-122"/>
              </a:rPr>
              <a:t>常用于句尾 </a:t>
            </a:r>
            <a:r>
              <a:rPr lang="en-US" altLang="zh-CN">
                <a:solidFill>
                  <a:schemeClr val="tx1"/>
                </a:solidFill>
                <a:uFillTx/>
                <a:ea typeface="字体管家娜娜体" panose="00020600040101010101" charset="-122"/>
              </a:rPr>
              <a:t>instead of</a:t>
            </a:r>
            <a:r>
              <a:rPr lang="zh-CN" altLang="en-US">
                <a:solidFill>
                  <a:schemeClr val="tx1"/>
                </a:solidFill>
                <a:uFillTx/>
                <a:ea typeface="字体管家娜娜体" panose="00020600040101010101" charset="-122"/>
              </a:rPr>
              <a:t>代替后加动名词</a:t>
            </a:r>
            <a:endParaRPr lang="zh-CN" altLang="en-US">
              <a:solidFill>
                <a:schemeClr val="tx1"/>
              </a:solidFill>
              <a:uFillTx/>
              <a:ea typeface="字体管家娜娜体" panose="00020600040101010101" charset="-122"/>
            </a:endParaRPr>
          </a:p>
          <a:p>
            <a:pPr algn="l"/>
            <a:r>
              <a:rPr lang="zh-CN" altLang="en-US">
                <a:solidFill>
                  <a:schemeClr val="tx1"/>
                </a:solidFill>
                <a:uFillTx/>
                <a:ea typeface="字体管家娜娜体" panose="00020600040101010101" charset="-122"/>
              </a:rPr>
              <a:t>   </a:t>
            </a:r>
            <a:r>
              <a:rPr lang="en-US" altLang="zh-CN">
                <a:solidFill>
                  <a:schemeClr val="tx1"/>
                </a:solidFill>
                <a:uFillTx/>
                <a:ea typeface="字体管家娜娜体" panose="00020600040101010101" charset="-122"/>
              </a:rPr>
              <a:t> as...as</a:t>
            </a:r>
            <a:r>
              <a:rPr lang="zh-CN" altLang="en-US">
                <a:solidFill>
                  <a:schemeClr val="tx1"/>
                </a:solidFill>
                <a:uFillTx/>
                <a:ea typeface="字体管家娜娜体" panose="00020600040101010101" charset="-122"/>
              </a:rPr>
              <a:t>和、、、一样、、、中间加原型 </a:t>
            </a:r>
            <a:r>
              <a:rPr lang="en-US" altLang="zh-CN">
                <a:solidFill>
                  <a:schemeClr val="tx1"/>
                </a:solidFill>
                <a:uFillTx/>
                <a:ea typeface="字体管家娜娜体" panose="00020600040101010101" charset="-122"/>
              </a:rPr>
              <a:t>below </a:t>
            </a:r>
            <a:r>
              <a:rPr lang="zh-CN" altLang="en-US">
                <a:solidFill>
                  <a:schemeClr val="tx1"/>
                </a:solidFill>
                <a:uFillTx/>
                <a:ea typeface="字体管家娜娜体" panose="00020600040101010101" charset="-122"/>
              </a:rPr>
              <a:t>在   下面 </a:t>
            </a:r>
            <a:r>
              <a:rPr lang="en-US" altLang="zh-CN">
                <a:solidFill>
                  <a:schemeClr val="tx1"/>
                </a:solidFill>
                <a:uFillTx/>
                <a:ea typeface="字体管家娜娜体" panose="00020600040101010101" charset="-122"/>
              </a:rPr>
              <a:t>above over </a:t>
            </a:r>
            <a:r>
              <a:rPr lang="zh-CN" altLang="en-US">
                <a:solidFill>
                  <a:schemeClr val="tx1"/>
                </a:solidFill>
                <a:uFillTx/>
                <a:ea typeface="字体管家娜娜体" panose="00020600040101010101" charset="-122"/>
              </a:rPr>
              <a:t>和都是在什么上面 </a:t>
            </a:r>
            <a:r>
              <a:rPr lang="en-US" altLang="zh-CN">
                <a:solidFill>
                  <a:schemeClr val="tx1"/>
                </a:solidFill>
                <a:uFillTx/>
                <a:ea typeface="字体管家娜娜体" panose="00020600040101010101" charset="-122"/>
              </a:rPr>
              <a:t>above</a:t>
            </a:r>
            <a:r>
              <a:rPr lang="zh-CN" altLang="en-US">
                <a:solidFill>
                  <a:schemeClr val="tx1"/>
                </a:solidFill>
                <a:uFillTx/>
                <a:ea typeface="字体管家娜娜体" panose="00020600040101010101" charset="-122"/>
              </a:rPr>
              <a:t>在物体上方，与物体不接触，</a:t>
            </a:r>
            <a:r>
              <a:rPr lang="en-US" altLang="zh-CN">
                <a:solidFill>
                  <a:schemeClr val="tx1"/>
                </a:solidFill>
                <a:uFillTx/>
                <a:ea typeface="字体管家娜娜体" panose="00020600040101010101" charset="-122"/>
              </a:rPr>
              <a:t>over</a:t>
            </a:r>
            <a:r>
              <a:rPr lang="zh-CN" altLang="en-US">
                <a:solidFill>
                  <a:schemeClr val="tx1"/>
                </a:solidFill>
                <a:uFillTx/>
                <a:ea typeface="字体管家娜娜体" panose="00020600040101010101" charset="-122"/>
              </a:rPr>
              <a:t>在物体的正上方 接触。</a:t>
            </a:r>
            <a:r>
              <a:rPr lang="en-US" altLang="zh-CN">
                <a:solidFill>
                  <a:schemeClr val="tx1"/>
                </a:solidFill>
                <a:uFillTx/>
                <a:ea typeface="字体管家娜娜体" panose="00020600040101010101" charset="-122"/>
              </a:rPr>
              <a:t>on</a:t>
            </a:r>
            <a:r>
              <a:rPr lang="zh-CN" altLang="en-US">
                <a:solidFill>
                  <a:schemeClr val="tx1"/>
                </a:solidFill>
                <a:uFillTx/>
                <a:ea typeface="字体管家娜娜体" panose="00020600040101010101" charset="-122"/>
              </a:rPr>
              <a:t>与物体垂直且接触</a:t>
            </a:r>
            <a:endParaRPr lang="zh-CN" altLang="en-US">
              <a:solidFill>
                <a:schemeClr val="tx1"/>
              </a:solidFill>
              <a:uFillTx/>
              <a:ea typeface="字体管家娜娜体" panose="00020600040101010101" charset="-122"/>
            </a:endParaRPr>
          </a:p>
          <a:p>
            <a:pPr algn="l"/>
            <a:r>
              <a:rPr lang="zh-CN" altLang="en-US">
                <a:solidFill>
                  <a:schemeClr val="tx1"/>
                </a:solidFill>
                <a:uFillTx/>
                <a:ea typeface="字体管家娜娜体" panose="00020600040101010101" charset="-122"/>
              </a:rPr>
              <a:t>    </a:t>
            </a:r>
            <a:endParaRPr lang="zh-CN" altLang="en-US">
              <a:solidFill>
                <a:schemeClr val="tx1"/>
              </a:solidFill>
              <a:uFillTx/>
              <a:ea typeface="字体管家娜娜体" panose="00020600040101010101" charset="-122"/>
            </a:endParaRPr>
          </a:p>
        </p:txBody>
      </p:sp>
      <p:pic>
        <p:nvPicPr>
          <p:cNvPr id="7" name="图片 6" descr="4353f6fe5c294ccca8498e718b243756"/>
          <p:cNvPicPr>
            <a:picLocks noChangeAspect="1"/>
          </p:cNvPicPr>
          <p:nvPr/>
        </p:nvPicPr>
        <p:blipFill>
          <a:blip r:embed="rId1"/>
          <a:stretch>
            <a:fillRect/>
          </a:stretch>
        </p:blipFill>
        <p:spPr>
          <a:xfrm>
            <a:off x="4406265" y="3625850"/>
            <a:ext cx="5131435" cy="32067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稻壳儿_答辩小姐姐作品_1"/>
          <p:cNvPicPr>
            <a:picLocks noChangeAspect="1"/>
          </p:cNvPicPr>
          <p:nvPr/>
        </p:nvPicPr>
        <p:blipFill rotWithShape="1">
          <a:blip r:embed="rId1">
            <a:extLst>
              <a:ext uri="{28A0092B-C50C-407E-A947-70E740481C1C}">
                <a14:useLocalDpi xmlns:a14="http://schemas.microsoft.com/office/drawing/2010/main" val="0"/>
              </a:ext>
            </a:extLst>
          </a:blip>
          <a:srcRect l="8772" t="46244" r="8955" b="7486"/>
          <a:stretch>
            <a:fillRect/>
          </a:stretch>
        </p:blipFill>
        <p:spPr>
          <a:xfrm rot="10800000" flipV="1">
            <a:off x="0" y="0"/>
            <a:ext cx="12192000" cy="6858000"/>
          </a:xfrm>
          <a:prstGeom prst="rect">
            <a:avLst/>
          </a:prstGeom>
        </p:spPr>
      </p:pic>
      <p:sp>
        <p:nvSpPr>
          <p:cNvPr id="3" name="稻壳儿_答辩小姐姐作品_2"/>
          <p:cNvSpPr/>
          <p:nvPr/>
        </p:nvSpPr>
        <p:spPr>
          <a:xfrm>
            <a:off x="2647458" y="1520853"/>
            <a:ext cx="6897084"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7200" spc="800" dirty="0">
                <a:gradFill>
                  <a:gsLst>
                    <a:gs pos="0">
                      <a:srgbClr val="4D7F89"/>
                    </a:gs>
                    <a:gs pos="100000">
                      <a:srgbClr val="A2633C"/>
                    </a:gs>
                  </a:gsLst>
                  <a:lin ang="0" scaled="0"/>
                </a:gradFill>
                <a:cs typeface="+mn-ea"/>
                <a:sym typeface="+mn-lt"/>
              </a:rPr>
              <a:t>第二单元</a:t>
            </a:r>
            <a:endParaRPr lang="zh-CN" altLang="en-US" sz="7200" spc="800" dirty="0">
              <a:gradFill>
                <a:gsLst>
                  <a:gs pos="0">
                    <a:srgbClr val="4D7F89"/>
                  </a:gs>
                  <a:gs pos="100000">
                    <a:srgbClr val="A2633C"/>
                  </a:gs>
                </a:gsLst>
                <a:lin ang="0" scaled="0"/>
              </a:gradFill>
              <a:cs typeface="+mn-ea"/>
              <a:sym typeface="+mn-lt"/>
            </a:endParaRPr>
          </a:p>
        </p:txBody>
      </p:sp>
      <p:sp>
        <p:nvSpPr>
          <p:cNvPr id="5" name="稻壳儿_答辩小姐姐作品_4"/>
          <p:cNvSpPr txBox="1"/>
          <p:nvPr/>
        </p:nvSpPr>
        <p:spPr>
          <a:xfrm>
            <a:off x="1153992" y="320524"/>
            <a:ext cx="1493466" cy="1323439"/>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en-US" altLang="zh-CN" sz="8000" dirty="0">
                <a:latin typeface="+mn-lt"/>
                <a:ea typeface="+mn-ea"/>
                <a:cs typeface="+mn-ea"/>
                <a:sym typeface="+mn-lt"/>
              </a:rPr>
              <a:t>02</a:t>
            </a:r>
            <a:endParaRPr lang="zh-CN" altLang="en-US" sz="8000" dirty="0">
              <a:latin typeface="+mn-lt"/>
              <a:ea typeface="+mn-ea"/>
              <a:cs typeface="+mn-ea"/>
              <a:sym typeface="+mn-lt"/>
            </a:endParaRPr>
          </a:p>
        </p:txBody>
      </p:sp>
      <p:pic>
        <p:nvPicPr>
          <p:cNvPr id="6" name="图片 5" descr="94c748a859ff43d791b7e61560ab6aa7_th"/>
          <p:cNvPicPr>
            <a:picLocks noChangeAspect="1"/>
          </p:cNvPicPr>
          <p:nvPr/>
        </p:nvPicPr>
        <p:blipFill>
          <a:blip r:embed="rId2"/>
          <a:stretch>
            <a:fillRect/>
          </a:stretch>
        </p:blipFill>
        <p:spPr>
          <a:xfrm>
            <a:off x="0" y="2953385"/>
            <a:ext cx="3904615" cy="39046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_答辩小姐姐作品_1"/>
          <p:cNvSpPr/>
          <p:nvPr/>
        </p:nvSpPr>
        <p:spPr>
          <a:xfrm>
            <a:off x="313267" y="304800"/>
            <a:ext cx="11565466"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稻壳儿_答辩小姐姐作品_11"/>
          <p:cNvSpPr/>
          <p:nvPr/>
        </p:nvSpPr>
        <p:spPr>
          <a:xfrm>
            <a:off x="731520" y="1329690"/>
            <a:ext cx="11146790" cy="64516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defRPr/>
            </a:pPr>
            <a:endParaRPr lang="en-US" altLang="zh-CN" sz="2400" dirty="0">
              <a:solidFill>
                <a:schemeClr val="tx1">
                  <a:lumMod val="65000"/>
                  <a:lumOff val="35000"/>
                </a:schemeClr>
              </a:solidFill>
              <a:uFillTx/>
              <a:ea typeface="字体管家娜娜体" panose="00020600040101010101" charset="-122"/>
              <a:cs typeface="+mn-ea"/>
              <a:sym typeface="+mn-lt"/>
            </a:endParaRPr>
          </a:p>
        </p:txBody>
      </p:sp>
      <p:pic>
        <p:nvPicPr>
          <p:cNvPr id="27" name="稻壳儿_答辩小姐姐作品_16" descr="调色板"/>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881143" y="2130668"/>
            <a:ext cx="477030" cy="477030"/>
          </a:xfrm>
          <a:prstGeom prst="rect">
            <a:avLst/>
          </a:prstGeom>
        </p:spPr>
      </p:pic>
      <p:grpSp>
        <p:nvGrpSpPr>
          <p:cNvPr id="9" name="稻壳儿_答辩小姐姐作品_18"/>
          <p:cNvGrpSpPr/>
          <p:nvPr/>
        </p:nvGrpSpPr>
        <p:grpSpPr>
          <a:xfrm>
            <a:off x="4058860" y="713275"/>
            <a:ext cx="4074281" cy="460375"/>
            <a:chOff x="3866082" y="713275"/>
            <a:chExt cx="4074281" cy="460375"/>
          </a:xfrm>
        </p:grpSpPr>
        <p:cxnSp>
          <p:nvCxnSpPr>
            <p:cNvPr id="3" name="直接连接符 2"/>
            <p:cNvCxnSpPr/>
            <p:nvPr/>
          </p:nvCxnSpPr>
          <p:spPr>
            <a:xfrm>
              <a:off x="3866082"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7292181" y="944107"/>
              <a:ext cx="648182" cy="0"/>
            </a:xfrm>
            <a:prstGeom prst="line">
              <a:avLst/>
            </a:prstGeom>
            <a:ln w="12700">
              <a:solidFill>
                <a:srgbClr val="4D7F89">
                  <a:alpha val="50000"/>
                </a:srgb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554422" y="713275"/>
              <a:ext cx="3057525" cy="460375"/>
            </a:xfrm>
            <a:prstGeom prst="rect">
              <a:avLst/>
            </a:prstGeom>
            <a:noFill/>
          </p:spPr>
          <p:txBody>
            <a:bodyPr wrap="square" rtlCol="0">
              <a:spAutoFit/>
            </a:bodyPr>
            <a:lstStyle>
              <a:defPPr>
                <a:defRPr lang="zh-CN"/>
              </a:defPPr>
              <a:lvl1pPr algn="ctr">
                <a:defRPr sz="7200" spc="800">
                  <a:gradFill>
                    <a:gsLst>
                      <a:gs pos="0">
                        <a:srgbClr val="4D7F89"/>
                      </a:gs>
                      <a:gs pos="100000">
                        <a:srgbClr val="A2633C"/>
                      </a:gs>
                    </a:gsLst>
                    <a:lin ang="0" scaled="0"/>
                  </a:gradFill>
                  <a:latin typeface="杨任东竹石体-Regular" panose="02000000000000000000" pitchFamily="2" charset="-122"/>
                  <a:ea typeface="杨任东竹石体-Regular" panose="02000000000000000000" pitchFamily="2" charset="-122"/>
                  <a:cs typeface="阿里巴巴普惠体 R" panose="00020600040101010101" pitchFamily="18" charset="-122"/>
                </a:defRPr>
              </a:lvl1pPr>
            </a:lstStyle>
            <a:p>
              <a:r>
                <a:rPr lang="zh-CN" altLang="en-US" sz="2400" spc="300" dirty="0">
                  <a:latin typeface="字体管家娜娜体" panose="00020600040101010101" charset="-122"/>
                  <a:ea typeface="字体管家娜娜体" panose="00020600040101010101" charset="-122"/>
                  <a:cs typeface="+mn-ea"/>
                  <a:sym typeface="+mn-lt"/>
                </a:rPr>
                <a:t>语法</a:t>
              </a:r>
              <a:r>
                <a:rPr lang="en-US" altLang="zh-CN" sz="2400" spc="300" dirty="0">
                  <a:latin typeface="字体管家娜娜体" panose="00020600040101010101" charset="-122"/>
                  <a:ea typeface="字体管家娜娜体" panose="00020600040101010101" charset="-122"/>
                  <a:cs typeface="+mn-ea"/>
                  <a:sym typeface="+mn-lt"/>
                </a:rPr>
                <a:t>lesson 7~12</a:t>
              </a:r>
              <a:endParaRPr lang="en-US" altLang="zh-CN" sz="2400" spc="300" dirty="0">
                <a:latin typeface="字体管家娜娜体" panose="00020600040101010101" charset="-122"/>
                <a:ea typeface="字体管家娜娜体" panose="00020600040101010101" charset="-122"/>
                <a:cs typeface="+mn-ea"/>
                <a:sym typeface="+mn-lt"/>
              </a:endParaRPr>
            </a:p>
          </p:txBody>
        </p:sp>
      </p:grpSp>
      <p:sp>
        <p:nvSpPr>
          <p:cNvPr id="13" name="文本框 12"/>
          <p:cNvSpPr txBox="1"/>
          <p:nvPr/>
        </p:nvSpPr>
        <p:spPr>
          <a:xfrm>
            <a:off x="621030" y="1811020"/>
            <a:ext cx="11104245" cy="460375"/>
          </a:xfrm>
          <a:prstGeom prst="rect">
            <a:avLst/>
          </a:prstGeom>
          <a:noFill/>
        </p:spPr>
        <p:txBody>
          <a:bodyPr wrap="square" rtlCol="0">
            <a:spAutoFit/>
          </a:bodyPr>
          <a:p>
            <a:r>
              <a:rPr lang="en-US" altLang="zh-CN" sz="2400">
                <a:solidFill>
                  <a:schemeClr val="tx1"/>
                </a:solidFill>
                <a:uFillTx/>
                <a:ea typeface="字体管家娜娜体" panose="00020600040101010101" charset="-122"/>
              </a:rPr>
              <a:t>be filled with </a:t>
            </a:r>
            <a:r>
              <a:rPr lang="zh-CN" altLang="en-US" sz="2400">
                <a:solidFill>
                  <a:schemeClr val="tx1"/>
                </a:solidFill>
                <a:uFillTx/>
                <a:ea typeface="字体管家娜娜体" panose="00020600040101010101" charset="-122"/>
              </a:rPr>
              <a:t>被</a:t>
            </a:r>
            <a:r>
              <a:rPr lang="zh-CN" altLang="zh-CN" sz="2400">
                <a:solidFill>
                  <a:schemeClr val="tx1"/>
                </a:solidFill>
                <a:uFillTx/>
                <a:ea typeface="字体管家娜娜体" panose="00020600040101010101" charset="-122"/>
              </a:rPr>
              <a:t>什么充满 </a:t>
            </a:r>
            <a:r>
              <a:rPr lang="en-US" altLang="zh-CN" sz="2400">
                <a:solidFill>
                  <a:schemeClr val="tx1"/>
                </a:solidFill>
                <a:uFillTx/>
                <a:ea typeface="字体管家娜娜体" panose="00020600040101010101" charset="-122"/>
              </a:rPr>
              <a:t>=</a:t>
            </a:r>
            <a:r>
              <a:rPr lang="zh-CN" altLang="zh-CN" sz="2400">
                <a:solidFill>
                  <a:schemeClr val="tx1"/>
                </a:solidFill>
                <a:uFillTx/>
                <a:ea typeface="字体管家娜娜体" panose="00020600040101010101" charset="-122"/>
              </a:rPr>
              <a:t> </a:t>
            </a:r>
            <a:endParaRPr lang="zh-CN" altLang="zh-CN" sz="2400">
              <a:solidFill>
                <a:schemeClr val="tx1"/>
              </a:solidFill>
              <a:uFillTx/>
              <a:ea typeface="字体管家娜娜体" panose="00020600040101010101" charset="-122"/>
            </a:endParaRPr>
          </a:p>
        </p:txBody>
      </p:sp>
    </p:spTree>
  </p:cSld>
  <p:clrMapOvr>
    <a:masterClrMapping/>
  </p:clrMapOvr>
</p:sld>
</file>

<file path=ppt/tags/tag1.xml><?xml version="1.0" encoding="utf-8"?>
<p:tagLst xmlns:p="http://schemas.openxmlformats.org/presentationml/2006/main">
  <p:tag name="ISLIDE.DIAGRAM" val="0aa5ab87-1abb-4ca0-a07e-53f9e32ed86c"/>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n0qhesjf">
      <a:majorFont>
        <a:latin typeface="等线"/>
        <a:ea typeface="杨任东竹石体-Semibold"/>
        <a:cs typeface=""/>
      </a:majorFont>
      <a:minorFont>
        <a:latin typeface="等线"/>
        <a:ea typeface="杨任东竹石体-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2549</Words>
  <Application>WPS 演示</Application>
  <PresentationFormat>宽屏</PresentationFormat>
  <Paragraphs>244</Paragraphs>
  <Slides>22</Slides>
  <Notes>12</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22</vt:i4>
      </vt:variant>
    </vt:vector>
  </HeadingPairs>
  <TitlesOfParts>
    <vt:vector size="41" baseType="lpstr">
      <vt:lpstr>Arial</vt:lpstr>
      <vt:lpstr>宋体</vt:lpstr>
      <vt:lpstr>Wingdings</vt:lpstr>
      <vt:lpstr>杨任东竹石体-Regular</vt:lpstr>
      <vt:lpstr>阿里巴巴普惠体 R</vt:lpstr>
      <vt:lpstr>字体管家娜娜体</vt:lpstr>
      <vt:lpstr>思源黑體 Medium</vt:lpstr>
      <vt:lpstr>等线</vt:lpstr>
      <vt:lpstr>杨任东竹石体-Semibold</vt:lpstr>
      <vt:lpstr>Segoe Print</vt:lpstr>
      <vt:lpstr>微软雅黑</vt:lpstr>
      <vt:lpstr>Arial Unicode MS</vt:lpstr>
      <vt:lpstr>等线</vt:lpstr>
      <vt:lpstr>等线</vt:lpstr>
      <vt:lpstr>Open Sans</vt:lpstr>
      <vt:lpstr>Open Sans</vt:lpstr>
      <vt:lpstr>Calibri</vt:lpstr>
      <vt:lpstr>黑体</vt:lpstr>
      <vt:lpstr>Office 主题​​</vt:lpstr>
      <vt:lpstr>PowerPoint 演示文稿</vt:lpstr>
      <vt:lpstr>PowerPoint 演示文稿</vt:lpstr>
      <vt:lpstr>PowerPoint 演示文稿</vt:lpstr>
      <vt:lpstr>动词后加to do sth </vt:lpstr>
      <vt:lpstr>动词后加to do sth 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答辩小姐姐</dc:creator>
  <cp:lastModifiedBy>Amy</cp:lastModifiedBy>
  <cp:revision>27</cp:revision>
  <dcterms:created xsi:type="dcterms:W3CDTF">2019-09-03T15:35:00Z</dcterms:created>
  <dcterms:modified xsi:type="dcterms:W3CDTF">2020-04-18T03:00:10Z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